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8D44A2-7073-4F27-B6E2-C55D3962E995}" v="1" dt="2024-07-16T10:17:47.2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4C8D44A2-7073-4F27-B6E2-C55D3962E995}"/>
    <pc:docChg chg="custSel modSld">
      <pc:chgData name="Emilie Woodroffe" userId="b157383c7860d663" providerId="LiveId" clId="{4C8D44A2-7073-4F27-B6E2-C55D3962E995}" dt="2024-07-16T10:17:47.250" v="34"/>
      <pc:docMkLst>
        <pc:docMk/>
      </pc:docMkLst>
      <pc:sldChg chg="addSp delSp modSp mod">
        <pc:chgData name="Emilie Woodroffe" userId="b157383c7860d663" providerId="LiveId" clId="{4C8D44A2-7073-4F27-B6E2-C55D3962E995}" dt="2024-07-16T10:17:47.250" v="34"/>
        <pc:sldMkLst>
          <pc:docMk/>
          <pc:sldMk cId="4172752275" sldId="256"/>
        </pc:sldMkLst>
        <pc:spChg chg="mod">
          <ac:chgData name="Emilie Woodroffe" userId="b157383c7860d663" providerId="LiveId" clId="{4C8D44A2-7073-4F27-B6E2-C55D3962E995}" dt="2024-07-16T10:16:51.275" v="31" actId="20577"/>
          <ac:spMkLst>
            <pc:docMk/>
            <pc:sldMk cId="4172752275" sldId="256"/>
            <ac:spMk id="9" creationId="{00000000-0000-0000-0000-000000000000}"/>
          </ac:spMkLst>
        </pc:spChg>
        <pc:spChg chg="mod">
          <ac:chgData name="Emilie Woodroffe" userId="b157383c7860d663" providerId="LiveId" clId="{4C8D44A2-7073-4F27-B6E2-C55D3962E995}" dt="2024-07-16T10:16:44.789" v="26" actId="20577"/>
          <ac:spMkLst>
            <pc:docMk/>
            <pc:sldMk cId="4172752275" sldId="256"/>
            <ac:spMk id="14" creationId="{E1A7A250-9F90-427E-B55D-1A44A03C7DEA}"/>
          </ac:spMkLst>
        </pc:spChg>
        <pc:spChg chg="mod">
          <ac:chgData name="Emilie Woodroffe" userId="b157383c7860d663" providerId="LiveId" clId="{4C8D44A2-7073-4F27-B6E2-C55D3962E995}" dt="2024-07-16T10:17:28.864" v="32" actId="207"/>
          <ac:spMkLst>
            <pc:docMk/>
            <pc:sldMk cId="4172752275" sldId="256"/>
            <ac:spMk id="18" creationId="{5F956160-524D-4C49-B01D-89EFD1885621}"/>
          </ac:spMkLst>
        </pc:spChg>
        <pc:picChg chg="add mod">
          <ac:chgData name="Emilie Woodroffe" userId="b157383c7860d663" providerId="LiveId" clId="{4C8D44A2-7073-4F27-B6E2-C55D3962E995}" dt="2024-07-16T10:17:47.250" v="34"/>
          <ac:picMkLst>
            <pc:docMk/>
            <pc:sldMk cId="4172752275" sldId="256"/>
            <ac:picMk id="3" creationId="{E7E94504-7C89-BB9F-9D1C-A4ED04143E1D}"/>
          </ac:picMkLst>
        </pc:picChg>
        <pc:picChg chg="del">
          <ac:chgData name="Emilie Woodroffe" userId="b157383c7860d663" providerId="LiveId" clId="{4C8D44A2-7073-4F27-B6E2-C55D3962E995}" dt="2024-07-16T10:17:30.330" v="33" actId="478"/>
          <ac:picMkLst>
            <pc:docMk/>
            <pc:sldMk cId="4172752275" sldId="256"/>
            <ac:picMk id="4" creationId="{7B288DE1-F026-E142-2E94-10E51E64756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21/08/2024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21/08/2024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21/08/2024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21/08/2024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928282625"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a:t>
            </a:r>
          </a:p>
          <a:p>
            <a:r>
              <a:rPr lang="en-GB" sz="2400" b="1" dirty="0">
                <a:solidFill>
                  <a:srgbClr val="8A095B"/>
                </a:solidFill>
                <a:latin typeface="Century Gothic" panose="020B0502020202020204" pitchFamily="34" charset="0"/>
              </a:rPr>
              <a:t>Stage 2 Alien family</a:t>
            </a:r>
          </a:p>
        </p:txBody>
      </p:sp>
      <p:sp>
        <p:nvSpPr>
          <p:cNvPr id="9" name="TextBox 8"/>
          <p:cNvSpPr txBox="1"/>
          <p:nvPr/>
        </p:nvSpPr>
        <p:spPr>
          <a:xfrm>
            <a:off x="7889358" y="1350331"/>
            <a:ext cx="4057095" cy="3108543"/>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p>
          <a:p>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am learning about Epiphany celebrations in Spain. </a:t>
            </a:r>
          </a:p>
          <a:p>
            <a:pPr marL="342900" indent="-342900">
              <a:buAutoNum type="arabicParenR"/>
            </a:pPr>
            <a:r>
              <a:rPr lang="en-GB" sz="1400" dirty="0">
                <a:latin typeface="Century Gothic" panose="020B0502020202020204" pitchFamily="34" charset="0"/>
              </a:rPr>
              <a:t>I can learn some nouns for family members.</a:t>
            </a:r>
          </a:p>
          <a:p>
            <a:pPr marL="342900" indent="-342900">
              <a:buAutoNum type="arabicParenR"/>
            </a:pPr>
            <a:r>
              <a:rPr lang="en-GB" sz="1400" dirty="0">
                <a:latin typeface="Century Gothic" panose="020B0502020202020204" pitchFamily="34" charset="0"/>
              </a:rPr>
              <a:t>I can write some personal information about a family member.</a:t>
            </a:r>
          </a:p>
          <a:p>
            <a:pPr marL="342900" indent="-342900">
              <a:buAutoNum type="arabicParenR"/>
            </a:pPr>
            <a:r>
              <a:rPr lang="en-GB" sz="1400" dirty="0">
                <a:latin typeface="Century Gothic" panose="020B0502020202020204" pitchFamily="34" charset="0"/>
              </a:rPr>
              <a:t>I can understand and say some parts of the face.</a:t>
            </a:r>
          </a:p>
          <a:p>
            <a:pPr marL="342900" indent="-342900">
              <a:buAutoNum type="arabicParenR"/>
            </a:pPr>
            <a:r>
              <a:rPr lang="en-GB" sz="1400" dirty="0">
                <a:latin typeface="Century Gothic" panose="020B0502020202020204" pitchFamily="34" charset="0"/>
              </a:rPr>
              <a:t>I can understand simple sentences using numbers and parts of the face.</a:t>
            </a:r>
          </a:p>
          <a:p>
            <a:pPr marL="342900" indent="-342900">
              <a:buAutoNum type="arabicParenR"/>
            </a:pPr>
            <a:r>
              <a:rPr lang="en-GB" sz="1400" dirty="0">
                <a:latin typeface="Century Gothic" panose="020B0502020202020204" pitchFamily="34" charset="0"/>
              </a:rPr>
              <a:t>I can write some simple sentences to describe an alien</a:t>
            </a:r>
          </a:p>
        </p:txBody>
      </p:sp>
      <p:sp>
        <p:nvSpPr>
          <p:cNvPr id="11" name="Rectangle 10"/>
          <p:cNvSpPr/>
          <p:nvPr/>
        </p:nvSpPr>
        <p:spPr>
          <a:xfrm>
            <a:off x="213838" y="6550223"/>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53336" y="5808602"/>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say members of family nouns. Can remember and understand parts of face nouns. Can write a simple sentence with a part of face noun. Can attempt to write a simple sentence with a part of the face noun and a number.</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45547" y="1291131"/>
            <a:ext cx="7451939" cy="4401205"/>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The children will start this half term with a cultural lesson finding out about Epiphany in Spain. The children will be introduced to the alien family and learn the nouns for family members. They will introduce one family member, using this as an opportunity to recall personal information. </a:t>
            </a:r>
          </a:p>
          <a:p>
            <a:r>
              <a:rPr lang="en-GB" sz="1400" dirty="0">
                <a:latin typeface="Century Gothic" panose="020B0502020202020204" pitchFamily="34" charset="0"/>
              </a:rPr>
              <a:t>The children will then move on to facial features in Spanish, learning nouns in the singular and plural, and use this to describe the face of an alien, including numbers.</a:t>
            </a:r>
          </a:p>
          <a:p>
            <a:endParaRPr lang="en-GB" sz="1400" dirty="0">
              <a:latin typeface="Century Gothic" panose="020B0502020202020204" pitchFamily="34" charset="0"/>
            </a:endParaRPr>
          </a:p>
          <a:p>
            <a:r>
              <a:rPr lang="en-GB" sz="1400" dirty="0">
                <a:latin typeface="Century Gothic" panose="020B0502020202020204" pitchFamily="34" charset="0"/>
              </a:rPr>
              <a:t>Through songs, games, native speaker clips, and independent tasks,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Epiphany</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Find out about Epiphany in Spain</a:t>
            </a:r>
          </a:p>
          <a:p>
            <a:r>
              <a:rPr lang="en-GB" sz="1400" b="1" dirty="0">
                <a:latin typeface="Century Gothic" panose="020B0502020202020204" pitchFamily="34" charset="0"/>
              </a:rPr>
              <a:t>Family members </a:t>
            </a:r>
          </a:p>
          <a:p>
            <a:pPr marL="171450" indent="-171450">
              <a:buFontTx/>
              <a:buChar char="-"/>
            </a:pPr>
            <a:r>
              <a:rPr lang="en-GB" sz="1400" dirty="0">
                <a:latin typeface="Century Gothic" panose="020B0502020202020204" pitchFamily="34" charset="0"/>
              </a:rPr>
              <a:t>Learn the nouns for family members</a:t>
            </a:r>
          </a:p>
          <a:p>
            <a:pPr marL="171450" indent="-171450">
              <a:buFontTx/>
              <a:buChar char="-"/>
            </a:pPr>
            <a:r>
              <a:rPr lang="en-GB" sz="1400" dirty="0">
                <a:latin typeface="Century Gothic" panose="020B0502020202020204" pitchFamily="34" charset="0"/>
              </a:rPr>
              <a:t>Record personal information about a family member</a:t>
            </a:r>
          </a:p>
          <a:p>
            <a:r>
              <a:rPr lang="en-GB" sz="1400" b="1" dirty="0">
                <a:latin typeface="Century Gothic" panose="020B0502020202020204" pitchFamily="34" charset="0"/>
              </a:rPr>
              <a:t>Faces </a:t>
            </a:r>
          </a:p>
          <a:p>
            <a:pPr marL="171450" indent="-171450">
              <a:buFontTx/>
              <a:buChar char="-"/>
            </a:pPr>
            <a:r>
              <a:rPr lang="en-GB" sz="1400" dirty="0">
                <a:latin typeface="Century Gothic" panose="020B0502020202020204" pitchFamily="34" charset="0"/>
              </a:rPr>
              <a:t>Learn the nouns for parts of the face</a:t>
            </a:r>
          </a:p>
          <a:p>
            <a:pPr marL="171450" indent="-171450">
              <a:buFontTx/>
              <a:buChar char="-"/>
            </a:pPr>
            <a:r>
              <a:rPr lang="en-GB" sz="1400" dirty="0">
                <a:latin typeface="Century Gothic" panose="020B0502020202020204" pitchFamily="34" charset="0"/>
              </a:rPr>
              <a:t>Learn the plural for parts of the face nouns. </a:t>
            </a:r>
          </a:p>
          <a:p>
            <a:pPr marL="171450" indent="-171450">
              <a:buFontTx/>
              <a:buChar char="-"/>
            </a:pPr>
            <a:r>
              <a:rPr lang="en-GB" sz="1400" dirty="0">
                <a:latin typeface="Century Gothic" panose="020B0502020202020204" pitchFamily="34" charset="0"/>
              </a:rPr>
              <a:t>Write simple sentences to describe an alien’s face.</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8" y="4700214"/>
            <a:ext cx="4057094"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latin typeface="Century Gothic" panose="020B0502020202020204" pitchFamily="34" charset="0"/>
                <a:hlinkClick r:id="rId2"/>
              </a:rPr>
              <a:t>Examples of work - Family</a:t>
            </a:r>
            <a:endParaRPr lang="en-GB" sz="1400">
              <a:latin typeface="Century Gothic" panose="020B0502020202020204" pitchFamily="34" charset="0"/>
            </a:endParaRPr>
          </a:p>
        </p:txBody>
      </p:sp>
      <p:pic>
        <p:nvPicPr>
          <p:cNvPr id="2" name="Picture 1" descr="A close-up of a logo&#10;&#10;Description automatically generated">
            <a:extLst>
              <a:ext uri="{FF2B5EF4-FFF2-40B4-BE49-F238E27FC236}">
                <a16:creationId xmlns:a16="http://schemas.microsoft.com/office/drawing/2014/main" id="{595B298F-AB41-4500-AD1B-3858B1A5ED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1378" y="177540"/>
            <a:ext cx="1181299" cy="1181299"/>
          </a:xfrm>
          <a:prstGeom prst="rect">
            <a:avLst/>
          </a:prstGeom>
        </p:spPr>
      </p:pic>
      <p:pic>
        <p:nvPicPr>
          <p:cNvPr id="3" name="Picture 2" descr="A picture containing graphics, drawing, food&#10;&#10;Description automatically generated">
            <a:extLst>
              <a:ext uri="{FF2B5EF4-FFF2-40B4-BE49-F238E27FC236}">
                <a16:creationId xmlns:a16="http://schemas.microsoft.com/office/drawing/2014/main" id="{E7E94504-7C89-BB9F-9D1C-A4ED04143E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4767" y="433666"/>
            <a:ext cx="1081686" cy="721124"/>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TotalTime>
  <Words>301</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53</cp:revision>
  <cp:lastPrinted>2019-02-25T10:36:43Z</cp:lastPrinted>
  <dcterms:created xsi:type="dcterms:W3CDTF">2019-02-25T10:25:29Z</dcterms:created>
  <dcterms:modified xsi:type="dcterms:W3CDTF">2024-08-21T11:20:42Z</dcterms:modified>
</cp:coreProperties>
</file>