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122"/>
    <a:srgbClr val="21B413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C51A8E-43D8-496A-9022-DEE5F7A72621}" v="1" dt="2024-10-17T13:35:16.7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ADC51A8E-43D8-496A-9022-DEE5F7A72621}"/>
    <pc:docChg chg="custSel modSld">
      <pc:chgData name="Emilie Woodroffe" userId="b157383c7860d663" providerId="LiveId" clId="{ADC51A8E-43D8-496A-9022-DEE5F7A72621}" dt="2024-10-17T13:35:16.787" v="37"/>
      <pc:docMkLst>
        <pc:docMk/>
      </pc:docMkLst>
      <pc:sldChg chg="addSp delSp modSp mod">
        <pc:chgData name="Emilie Woodroffe" userId="b157383c7860d663" providerId="LiveId" clId="{ADC51A8E-43D8-496A-9022-DEE5F7A72621}" dt="2024-10-17T13:35:16.787" v="37"/>
        <pc:sldMkLst>
          <pc:docMk/>
          <pc:sldMk cId="4172752275" sldId="256"/>
        </pc:sldMkLst>
        <pc:spChg chg="mod">
          <ac:chgData name="Emilie Woodroffe" userId="b157383c7860d663" providerId="LiveId" clId="{ADC51A8E-43D8-496A-9022-DEE5F7A72621}" dt="2024-10-17T13:33:56.935" v="0" actId="207"/>
          <ac:spMkLst>
            <pc:docMk/>
            <pc:sldMk cId="4172752275" sldId="256"/>
            <ac:spMk id="2" creationId="{E3EFF1DE-28E5-B941-DE5B-EA545149903F}"/>
          </ac:spMkLst>
        </pc:spChg>
        <pc:spChg chg="mod">
          <ac:chgData name="Emilie Woodroffe" userId="b157383c7860d663" providerId="LiveId" clId="{ADC51A8E-43D8-496A-9022-DEE5F7A72621}" dt="2024-10-17T13:34:23.187" v="29" actId="20577"/>
          <ac:spMkLst>
            <pc:docMk/>
            <pc:sldMk cId="4172752275" sldId="256"/>
            <ac:spMk id="13" creationId="{00000000-0000-0000-0000-000000000000}"/>
          </ac:spMkLst>
        </pc:spChg>
        <pc:spChg chg="mod">
          <ac:chgData name="Emilie Woodroffe" userId="b157383c7860d663" providerId="LiveId" clId="{ADC51A8E-43D8-496A-9022-DEE5F7A72621}" dt="2024-10-17T13:34:29.982" v="36" actId="20577"/>
          <ac:spMkLst>
            <pc:docMk/>
            <pc:sldMk cId="4172752275" sldId="256"/>
            <ac:spMk id="14" creationId="{E1A7A250-9F90-427E-B55D-1A44A03C7DEA}"/>
          </ac:spMkLst>
        </pc:spChg>
        <pc:picChg chg="add mod">
          <ac:chgData name="Emilie Woodroffe" userId="b157383c7860d663" providerId="LiveId" clId="{ADC51A8E-43D8-496A-9022-DEE5F7A72621}" dt="2024-10-17T13:35:16.787" v="37"/>
          <ac:picMkLst>
            <pc:docMk/>
            <pc:sldMk cId="4172752275" sldId="256"/>
            <ac:picMk id="3" creationId="{A613E132-B00D-4E84-9FB9-B5A92BAED3F2}"/>
          </ac:picMkLst>
        </pc:picChg>
        <pc:picChg chg="del">
          <ac:chgData name="Emilie Woodroffe" userId="b157383c7860d663" providerId="LiveId" clId="{ADC51A8E-43D8-496A-9022-DEE5F7A72621}" dt="2024-10-17T13:33:58.639" v="1" actId="478"/>
          <ac:picMkLst>
            <pc:docMk/>
            <pc:sldMk cId="4172752275" sldId="256"/>
            <ac:picMk id="5" creationId="{D218923A-6975-2957-E439-3ED63679F41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pln.myvle.co.uk/index.php?name=FileManager&amp;fid=4L242629282826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Medium Term Plan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1 The Hungry Giant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47497" y="1419598"/>
            <a:ext cx="3946319" cy="26776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understand and say some fruit and vegetable nouns.</a:t>
            </a: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recognise fruit and vegetable nouns in the plural form.</a:t>
            </a: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understand and enjoy a story about fruits and vegetables.</a:t>
            </a: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ask politely for fruits and vegetables.</a:t>
            </a: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write a polite request. </a:t>
            </a: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create my own “Hungry Giant” story. 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7053" y="6485251"/>
            <a:ext cx="3249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2024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3338" y="5462437"/>
            <a:ext cx="11693116" cy="954107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say and understand fruit and vegetable nouns. Can recall numbers to 20 and count fruits and vegetables. Can understand, enjoy and join in with a story. Can ask politely for an item in Spanish. Can play a board game and ask politely for an item. Can write a short sentence in Spanish using a model. </a:t>
            </a:r>
            <a:endParaRPr lang="en-GB" sz="1400" dirty="0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53338" y="1423413"/>
            <a:ext cx="7577428" cy="3970318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This half term is a great opportunity to revisit prior language learning of rules about nouns that the children were introduced to in the “Animals” module, to revisit numbers 0-20  and to introduce the children to polite requests and enjoy a simple target language story ,board game and performance about “The Hungry Giant”.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Through songs, games and independent tasks, they will explore the following content, topics and language: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Fruit and vegetable nouns 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Singular and plural nouns for some fruits and vegetables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Revisit numbers 0-20 in Spanish.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Hungry giant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Follow and understand a simple story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Say and write a polite request 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Play a simple board game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Join in with retelling a story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Create own “Hungry Giant” story.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3EFF1DE-28E5-B941-DE5B-EA545149903F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C2056252-C457-17C0-57DC-DCF3159AAD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378" y="93736"/>
            <a:ext cx="1181299" cy="1181299"/>
          </a:xfrm>
          <a:prstGeom prst="rect">
            <a:avLst/>
          </a:prstGeom>
        </p:spPr>
      </p:pic>
      <p:pic>
        <p:nvPicPr>
          <p:cNvPr id="3" name="Picture 2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A613E132-B00D-4E84-9FB9-B5A92BAED3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0872" y="284653"/>
            <a:ext cx="1081686" cy="721124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963480" y="4625957"/>
            <a:ext cx="4057094" cy="307777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>
                <a:latin typeface="Century Gothic" panose="020B0502020202020204" pitchFamily="34" charset="0"/>
                <a:hlinkClick r:id="rId4"/>
              </a:rPr>
              <a:t>Examples of work - Hungry Giant</a:t>
            </a:r>
            <a:endParaRPr lang="en-GB" sz="1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287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Catherine Simms</cp:lastModifiedBy>
  <cp:revision>55</cp:revision>
  <cp:lastPrinted>2019-02-25T10:36:43Z</cp:lastPrinted>
  <dcterms:created xsi:type="dcterms:W3CDTF">2019-02-25T10:25:29Z</dcterms:created>
  <dcterms:modified xsi:type="dcterms:W3CDTF">2024-12-03T13:17:52Z</dcterms:modified>
</cp:coreProperties>
</file>