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tableStyles+xml" PartName="/ppt/tableStyle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package.core-properties+xml" PartName="/docProps/core.xml"/>
</Types>
</file>

<file path=_rels/.rels><?xml version="1.0" encoding="UTF-8" standalone="yes"?><Relationships xmlns="http://schemas.openxmlformats.org/package/2006/relationships"><Relationship Id="rId4" Target="ppt/presentation.xml" Type="http://schemas.openxmlformats.org/officeDocument/2006/relationships/officeDocument"/><Relationship Id="rId3" Target="docProps/core.xml" Type="http://schemas.openxmlformats.org/package/2006/relationships/metadata/core-properties"/><Relationship Id="rId2" Target="docProps/app.xml" Type="http://schemas.openxmlformats.org/officeDocument/2006/relationships/extended-properties"/><Relationship Id="rId1" Target="docProps/thumbnail.jpeg" Type="http://schemas.openxmlformats.org/package/2006/relationships/metadata/thumbnai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5"/>
  </p:sldMasterIdLst>
  <p:sldIdLst>
    <p:sldId id="256" r:id="rId6"/>
    <p:sldId id="257" r:id="rId7"/>
    <p:sldId id="258" r:id="rId8"/>
  </p:sldIdLst>
  <p:sldSz cx="12192000" cy="6858000"/>
  <p:notesSz cx="6858000" cy="9144000"/>
  <p:defaultTextStyle>
    <a:defPPr>
      <a:defRPr lang="en-US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autoAdjust="0" sz="14995"/>
    <p:restoredTop sz="94660"/>
  </p:normalViewPr>
  <p:slideViewPr>
    <p:cSldViewPr snapToGrid="0">
      <p:cViewPr varScale="1">
        <p:scale>
          <a:sx d="100" n="63"/>
          <a:sy d="100" n="63"/>
        </p:scale>
        <p:origin x="804" y="76"/>
      </p:cViewPr>
      <p:guideLst/>
    </p:cSldViewPr>
  </p:slideViewPr>
  <p:notesTextViewPr>
    <p:cViewPr>
      <p:scale>
        <a:sx d="1" n="1"/>
        <a:sy d="1" n="1"/>
      </p:scale>
      <p:origin x="0" y="0"/>
    </p:cViewPr>
  </p:notesTextViewPr>
  <p:gridSpacing cx="72008" cy="72008"/>
</p:viewPr>
</file>

<file path=ppt/_rels/presentation.xml.rels><?xml version="1.0" encoding="UTF-8" standalone="yes"?><Relationships xmlns="http://schemas.openxmlformats.org/package/2006/relationships"><Relationship Id="rId8" Target="slides/slide3.xml" Type="http://schemas.openxmlformats.org/officeDocument/2006/relationships/slide"/><Relationship Id="rId7" Target="slides/slide2.xml" Type="http://schemas.openxmlformats.org/officeDocument/2006/relationships/slide"/><Relationship Id="rId6" Target="slides/slide1.xml" Type="http://schemas.openxmlformats.org/officeDocument/2006/relationships/slide"/><Relationship Id="rId5" Target="slideMasters/slideMaster1.xml" Type="http://schemas.openxmlformats.org/officeDocument/2006/relationships/slideMaster"/><Relationship Id="rId4" Target="tableStyles.xml" Type="http://schemas.openxmlformats.org/officeDocument/2006/relationships/tableStyles"/><Relationship Id="rId3" Target="presProps.xml" Type="http://schemas.openxmlformats.org/officeDocument/2006/relationships/presProps"/><Relationship Id="rId2" Target="viewProps.xml" Type="http://schemas.openxmlformats.org/officeDocument/2006/relationships/viewProps"/><Relationship Id="rId1" Target="theme/theme1.xml" Type="http://schemas.openxmlformats.org/officeDocument/2006/relationships/theme"/></Relationships>
</file>

<file path=ppt/slideLayouts/_rels/slideLayout1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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 numCol="1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altLang="en-GB" lang="en-GB"/>
          </a:p>
        </p:txBody>
      </p:sp>
      <p:sp>
        <p:nvSpPr>
          <p:cNvPr id="3" name="Subtitle 2"/>
          <p:cNvSpPr>
            <a:spLocks noGrp="1"/>
          </p:cNvSpPr>
          <p:nvPr>
            <p:ph idx="1" type="subTitle"/>
          </p:nvPr>
        </p:nvSpPr>
        <p:spPr>
          <a:xfrm>
            <a:off x="1524000" y="3602038"/>
            <a:ext cx="9144000" cy="1655762"/>
          </a:xfrm>
        </p:spPr>
        <p:txBody>
          <a:bodyPr numCol="1"/>
          <a:lstStyle>
            <a:lvl1pPr algn="ctr" indent="0" marL="0">
              <a:buNone/>
              <a:defRPr sz="2400"/>
            </a:lvl1pPr>
            <a:lvl2pPr algn="ctr" indent="0" marL="457200">
              <a:buNone/>
              <a:defRPr sz="2000"/>
            </a:lvl2pPr>
            <a:lvl3pPr algn="ctr" indent="0" marL="914400">
              <a:buNone/>
              <a:defRPr sz="1800"/>
            </a:lvl3pPr>
            <a:lvl4pPr algn="ctr" indent="0" marL="1371600">
              <a:buNone/>
              <a:defRPr sz="1600"/>
            </a:lvl4pPr>
            <a:lvl5pPr algn="ctr" indent="0" marL="1828800">
              <a:buNone/>
              <a:defRPr sz="1600"/>
            </a:lvl5pPr>
            <a:lvl6pPr algn="ctr" indent="0" marL="2286000">
              <a:buNone/>
              <a:defRPr sz="1600"/>
            </a:lvl6pPr>
            <a:lvl7pPr algn="ctr" indent="0" marL="2743200">
              <a:buNone/>
              <a:defRPr sz="1600"/>
            </a:lvl7pPr>
            <a:lvl8pPr algn="ctr" indent="0" marL="3200400">
              <a:buNone/>
              <a:defRPr sz="1600"/>
            </a:lvl8pPr>
            <a:lvl9pPr algn="ctr" indent="0" marL="3657600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altLang="en-GB" lang="en-GB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FD6EF688-72EB-4B25-AA9C-B95F9652A26B}" type="datetimeFigureOut">
              <a:rPr altLang="en-GB" lang="en-GB" smtClean="0"/>
              <a:t>24/05/2024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E70FDD29-91FB-4B1B-8D1A-3DD62ECB45BF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2221142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altLang="en-GB"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altLang="en-GB" lang="en-GB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FD6EF688-72EB-4B25-AA9C-B95F9652A26B}" type="datetimeFigureOut">
              <a:rPr altLang="en-GB" lang="en-GB" smtClean="0"/>
              <a:t>24/05/2024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E70FDD29-91FB-4B1B-8D1A-3DD62ECB45BF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464364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 numCol="1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altLang="en-GB" lang="en-GB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831850" y="4589463"/>
            <a:ext cx="10515600" cy="1500187"/>
          </a:xfrm>
        </p:spPr>
        <p:txBody>
          <a:bodyPr numCol="1"/>
          <a:lstStyle>
            <a:lvl1pPr indent="0" marL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indent="0" marL="45720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 marL="9144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indent="0" marL="1371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 marL="18288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 marL="22860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 marL="27432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 marL="3200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 marL="36576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FD6EF688-72EB-4B25-AA9C-B95F9652A26B}" type="datetimeFigureOut">
              <a:rPr altLang="en-GB" lang="en-GB" smtClean="0"/>
              <a:t>24/05/2024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E70FDD29-91FB-4B1B-8D1A-3DD62ECB45BF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3628307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altLang="en-GB"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 sz="half"/>
          </p:nvPr>
        </p:nvSpPr>
        <p:spPr>
          <a:xfrm>
            <a:off x="838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altLang="en-GB" lang="en-GB"/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altLang="en-GB" lang="en-GB"/>
          </a:p>
        </p:txBody>
      </p:sp>
      <p:sp>
        <p:nvSpPr>
          <p:cNvPr id="5" name="Date Placeholder 4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FD6EF688-72EB-4B25-AA9C-B95F9652A26B}" type="datetimeFigureOut">
              <a:rPr altLang="en-GB" lang="en-GB" smtClean="0"/>
              <a:t>24/05/2024</a:t>
            </a:fld>
            <a:endParaRPr altLang="en-GB" lang="en-GB"/>
          </a:p>
        </p:txBody>
      </p:sp>
      <p:sp>
        <p:nvSpPr>
          <p:cNvPr id="6" name="Footer Placeholder 5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7" name="Slide Number Placeholder 6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E70FDD29-91FB-4B1B-8D1A-3DD62ECB45BF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3684883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altLang="en-GB" lang="en-GB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839788" y="1681163"/>
            <a:ext cx="5157787" cy="823912"/>
          </a:xfrm>
        </p:spPr>
        <p:txBody>
          <a:bodyPr anchor="b" numCol="1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2" sz="half"/>
          </p:nvPr>
        </p:nvSpPr>
        <p:spPr>
          <a:xfrm>
            <a:off x="839788" y="2505075"/>
            <a:ext cx="5157787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altLang="en-GB" lang="en-GB"/>
          </a:p>
        </p:txBody>
      </p:sp>
      <p:sp>
        <p:nvSpPr>
          <p:cNvPr id="5" name="Text Placeholder 4"/>
          <p:cNvSpPr>
            <a:spLocks noGrp="1"/>
          </p:cNvSpPr>
          <p:nvPr>
            <p:ph idx="3" sz="quarter" type="body"/>
          </p:nvPr>
        </p:nvSpPr>
        <p:spPr>
          <a:xfrm>
            <a:off x="6172200" y="1681163"/>
            <a:ext cx="5183188" cy="823912"/>
          </a:xfrm>
        </p:spPr>
        <p:txBody>
          <a:bodyPr anchor="b" numCol="1"/>
          <a:lstStyle>
            <a:lvl1pPr indent="0" marL="0">
              <a:buNone/>
              <a:defRPr b="1" sz="2400"/>
            </a:lvl1pPr>
            <a:lvl2pPr indent="0" marL="457200">
              <a:buNone/>
              <a:defRPr b="1" sz="2000"/>
            </a:lvl2pPr>
            <a:lvl3pPr indent="0" marL="914400">
              <a:buNone/>
              <a:defRPr b="1" sz="1800"/>
            </a:lvl3pPr>
            <a:lvl4pPr indent="0" marL="1371600">
              <a:buNone/>
              <a:defRPr b="1" sz="1600"/>
            </a:lvl4pPr>
            <a:lvl5pPr indent="0" marL="1828800">
              <a:buNone/>
              <a:defRPr b="1" sz="1600"/>
            </a:lvl5pPr>
            <a:lvl6pPr indent="0" marL="2286000">
              <a:buNone/>
              <a:defRPr b="1" sz="1600"/>
            </a:lvl6pPr>
            <a:lvl7pPr indent="0" marL="2743200">
              <a:buNone/>
              <a:defRPr b="1" sz="1600"/>
            </a:lvl7pPr>
            <a:lvl8pPr indent="0" marL="3200400">
              <a:buNone/>
              <a:defRPr b="1" sz="1600"/>
            </a:lvl8pPr>
            <a:lvl9pPr indent="0" marL="3657600">
              <a:buNone/>
              <a:defRPr b="1"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4" sz="quarter"/>
          </p:nvPr>
        </p:nvSpPr>
        <p:spPr>
          <a:xfrm>
            <a:off x="6172200" y="2505075"/>
            <a:ext cx="5183188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altLang="en-GB" lang="en-GB"/>
          </a:p>
        </p:txBody>
      </p:sp>
      <p:sp>
        <p:nvSpPr>
          <p:cNvPr id="7" name="Date Placeholder 6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FD6EF688-72EB-4B25-AA9C-B95F9652A26B}" type="datetimeFigureOut">
              <a:rPr altLang="en-GB" lang="en-GB" smtClean="0"/>
              <a:t>24/05/2024</a:t>
            </a:fld>
            <a:endParaRPr altLang="en-GB" lang="en-GB"/>
          </a:p>
        </p:txBody>
      </p:sp>
      <p:sp>
        <p:nvSpPr>
          <p:cNvPr id="8" name="Footer Placeholder 7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9" name="Slide Number Placeholder 8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E70FDD29-91FB-4B1B-8D1A-3DD62ECB45BF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3258406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altLang="en-GB" lang="en-GB"/>
          </a:p>
        </p:txBody>
      </p:sp>
      <p:sp>
        <p:nvSpPr>
          <p:cNvPr id="3" name="Date Placeholder 2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FD6EF688-72EB-4B25-AA9C-B95F9652A26B}" type="datetimeFigureOut">
              <a:rPr altLang="en-GB" lang="en-GB" smtClean="0"/>
              <a:t>24/05/2024</a:t>
            </a:fld>
            <a:endParaRPr altLang="en-GB" lang="en-GB"/>
          </a:p>
        </p:txBody>
      </p:sp>
      <p:sp>
        <p:nvSpPr>
          <p:cNvPr id="4" name="Footer Placeholder 3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5" name="Slide Number Placeholder 4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E70FDD29-91FB-4B1B-8D1A-3DD62ECB45BF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22025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FD6EF688-72EB-4B25-AA9C-B95F9652A26B}" type="datetimeFigureOut">
              <a:rPr altLang="en-GB" lang="en-GB" smtClean="0"/>
              <a:t>24/05/2024</a:t>
            </a:fld>
            <a:endParaRPr altLang="en-GB" lang="en-GB"/>
          </a:p>
        </p:txBody>
      </p:sp>
      <p:sp>
        <p:nvSpPr>
          <p:cNvPr id="3" name="Footer Placeholder 2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4" name="Slide Number Placeholder 3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E70FDD29-91FB-4B1B-8D1A-3DD62ECB45BF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624047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 numCol="1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altLang="en-GB"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altLang="en-GB" lang="en-GB"/>
          </a:p>
        </p:txBody>
      </p:sp>
      <p:sp>
        <p:nvSpPr>
          <p:cNvPr id="4" name="Text Placeholder 3"/>
          <p:cNvSpPr>
            <a:spLocks noGrp="1"/>
          </p:cNvSpPr>
          <p:nvPr>
            <p:ph idx="2" sz="half" type="body"/>
          </p:nvPr>
        </p:nvSpPr>
        <p:spPr>
          <a:xfrm>
            <a:off x="839788" y="2057400"/>
            <a:ext cx="3932237" cy="3811588"/>
          </a:xfrm>
        </p:spPr>
        <p:txBody>
          <a:bodyPr numCol="1"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FD6EF688-72EB-4B25-AA9C-B95F9652A26B}" type="datetimeFigureOut">
              <a:rPr altLang="en-GB" lang="en-GB" smtClean="0"/>
              <a:t>24/05/2024</a:t>
            </a:fld>
            <a:endParaRPr altLang="en-GB" lang="en-GB"/>
          </a:p>
        </p:txBody>
      </p:sp>
      <p:sp>
        <p:nvSpPr>
          <p:cNvPr id="6" name="Footer Placeholder 5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7" name="Slide Number Placeholder 6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E70FDD29-91FB-4B1B-8D1A-3DD62ECB45BF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434308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 numCol="1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altLang="en-GB" lang="en-GB"/>
          </a:p>
        </p:txBody>
      </p:sp>
      <p:sp>
        <p:nvSpPr>
          <p:cNvPr id="3" name="Picture Placeholder 2"/>
          <p:cNvSpPr>
            <a:spLocks noGrp="1"/>
          </p:cNvSpPr>
          <p:nvPr>
            <p:ph idx="1" type="pic"/>
          </p:nvPr>
        </p:nvSpPr>
        <p:spPr>
          <a:xfrm>
            <a:off x="5183188" y="987425"/>
            <a:ext cx="6172200" cy="4873625"/>
          </a:xfrm>
        </p:spPr>
        <p:txBody>
          <a:bodyPr numCol="1"/>
          <a:lstStyle>
            <a:lvl1pPr indent="0" marL="0">
              <a:buNone/>
              <a:defRPr sz="3200"/>
            </a:lvl1pPr>
            <a:lvl2pPr indent="0" marL="457200">
              <a:buNone/>
              <a:defRPr sz="2800"/>
            </a:lvl2pPr>
            <a:lvl3pPr indent="0" marL="914400">
              <a:buNone/>
              <a:defRPr sz="2400"/>
            </a:lvl3pPr>
            <a:lvl4pPr indent="0" marL="1371600">
              <a:buNone/>
              <a:defRPr sz="2000"/>
            </a:lvl4pPr>
            <a:lvl5pPr indent="0" marL="1828800">
              <a:buNone/>
              <a:defRPr sz="2000"/>
            </a:lvl5pPr>
            <a:lvl6pPr indent="0" marL="2286000">
              <a:buNone/>
              <a:defRPr sz="2000"/>
            </a:lvl6pPr>
            <a:lvl7pPr indent="0" marL="2743200">
              <a:buNone/>
              <a:defRPr sz="2000"/>
            </a:lvl7pPr>
            <a:lvl8pPr indent="0" marL="3200400">
              <a:buNone/>
              <a:defRPr sz="2000"/>
            </a:lvl8pPr>
            <a:lvl9pPr indent="0" marL="3657600">
              <a:buNone/>
              <a:defRPr sz="2000"/>
            </a:lvl9pPr>
          </a:lstStyle>
          <a:p>
            <a:endParaRPr altLang="en-GB" lang="en-GB"/>
          </a:p>
        </p:txBody>
      </p:sp>
      <p:sp>
        <p:nvSpPr>
          <p:cNvPr id="4" name="Text Placeholder 3"/>
          <p:cNvSpPr>
            <a:spLocks noGrp="1"/>
          </p:cNvSpPr>
          <p:nvPr>
            <p:ph idx="2" sz="half" type="body"/>
          </p:nvPr>
        </p:nvSpPr>
        <p:spPr>
          <a:xfrm>
            <a:off x="839788" y="2057400"/>
            <a:ext cx="3932237" cy="3811588"/>
          </a:xfrm>
        </p:spPr>
        <p:txBody>
          <a:bodyPr numCol="1"/>
          <a:lstStyle>
            <a:lvl1pPr indent="0" marL="0">
              <a:buNone/>
              <a:defRPr sz="1600"/>
            </a:lvl1pPr>
            <a:lvl2pPr indent="0" marL="457200">
              <a:buNone/>
              <a:defRPr sz="1400"/>
            </a:lvl2pPr>
            <a:lvl3pPr indent="0" marL="914400">
              <a:buNone/>
              <a:defRPr sz="1200"/>
            </a:lvl3pPr>
            <a:lvl4pPr indent="0" marL="1371600">
              <a:buNone/>
              <a:defRPr sz="1000"/>
            </a:lvl4pPr>
            <a:lvl5pPr indent="0" marL="1828800">
              <a:buNone/>
              <a:defRPr sz="1000"/>
            </a:lvl5pPr>
            <a:lvl6pPr indent="0" marL="2286000">
              <a:buNone/>
              <a:defRPr sz="1000"/>
            </a:lvl6pPr>
            <a:lvl7pPr indent="0" marL="2743200">
              <a:buNone/>
              <a:defRPr sz="1000"/>
            </a:lvl7pPr>
            <a:lvl8pPr indent="0" marL="3200400">
              <a:buNone/>
              <a:defRPr sz="1000"/>
            </a:lvl8pPr>
            <a:lvl9pPr indent="0" marL="365760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FD6EF688-72EB-4B25-AA9C-B95F9652A26B}" type="datetimeFigureOut">
              <a:rPr altLang="en-GB" lang="en-GB" smtClean="0"/>
              <a:t>24/05/2024</a:t>
            </a:fld>
            <a:endParaRPr altLang="en-GB" lang="en-GB"/>
          </a:p>
        </p:txBody>
      </p:sp>
      <p:sp>
        <p:nvSpPr>
          <p:cNvPr id="6" name="Footer Placeholder 5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7" name="Slide Number Placeholder 6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E70FDD29-91FB-4B1B-8D1A-3DD62ECB45BF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702757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altLang="en-GB" lang="en-GB"/>
          </a:p>
        </p:txBody>
      </p:sp>
      <p:sp>
        <p:nvSpPr>
          <p:cNvPr id="3" name="Vertical Text Placeholder 2"/>
          <p:cNvSpPr>
            <a:spLocks noGrp="1"/>
          </p:cNvSpPr>
          <p:nvPr>
            <p:ph idx="1" orient="vert" type="body"/>
          </p:nvPr>
        </p:nvSpPr>
        <p:spPr/>
        <p:txBody>
          <a:bodyPr numCol="1"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altLang="en-GB" lang="en-GB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FD6EF688-72EB-4B25-AA9C-B95F9652A26B}" type="datetimeFigureOut">
              <a:rPr altLang="en-GB" lang="en-GB" smtClean="0"/>
              <a:t>24/05/2024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E70FDD29-91FB-4B1B-8D1A-3DD62ECB45BF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1346733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orient="vert" type="title"/>
          </p:nvPr>
        </p:nvSpPr>
        <p:spPr>
          <a:xfrm>
            <a:off x="8724900" y="365125"/>
            <a:ext cx="2628900" cy="5811838"/>
          </a:xfrm>
        </p:spPr>
        <p:txBody>
          <a:bodyPr numCol="1" vert="eaVert"/>
          <a:lstStyle/>
          <a:p>
            <a:r>
              <a:rPr lang="en-US"/>
              <a:t>Click to edit Master title style</a:t>
            </a:r>
            <a:endParaRPr altLang="en-GB" lang="en-GB"/>
          </a:p>
        </p:txBody>
      </p:sp>
      <p:sp>
        <p:nvSpPr>
          <p:cNvPr id="3" name="Vertical Text Placeholder 2"/>
          <p:cNvSpPr>
            <a:spLocks noGrp="1"/>
          </p:cNvSpPr>
          <p:nvPr>
            <p:ph idx="1" orient="vert" type="body"/>
          </p:nvPr>
        </p:nvSpPr>
        <p:spPr>
          <a:xfrm>
            <a:off x="838200" y="365125"/>
            <a:ext cx="7734300" cy="5811838"/>
          </a:xfrm>
        </p:spPr>
        <p:txBody>
          <a:bodyPr numCol="1"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altLang="en-GB" lang="en-GB"/>
          </a:p>
        </p:txBody>
      </p:sp>
      <p:sp>
        <p:nvSpPr>
          <p:cNvPr id="4" name="Date Placeholder 3"/>
          <p:cNvSpPr>
            <a:spLocks noGrp="1"/>
          </p:cNvSpPr>
          <p:nvPr>
            <p:ph idx="10" sz="half" type="dt"/>
          </p:nvPr>
        </p:nvSpPr>
        <p:spPr/>
        <p:txBody>
          <a:bodyPr numCol="1"/>
          <a:lstStyle/>
          <a:p>
            <a:fld id="{FD6EF688-72EB-4B25-AA9C-B95F9652A26B}" type="datetimeFigureOut">
              <a:rPr altLang="en-GB" lang="en-GB" smtClean="0"/>
              <a:t>24/05/2024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11" sz="quarter" type="ftr"/>
          </p:nvPr>
        </p:nvSpPr>
        <p:spPr/>
        <p:txBody>
          <a:bodyPr numCol="1"/>
          <a:lstStyle/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12" sz="quarter" type="sldNum"/>
          </p:nvPr>
        </p:nvSpPr>
        <p:spPr/>
        <p:txBody>
          <a:bodyPr numCol="1"/>
          <a:lstStyle/>
          <a:p>
            <a:fld id="{E70FDD29-91FB-4B1B-8D1A-3DD62ECB45BF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70916664"/>
      </p:ext>
    </p:extLst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2" Target="../slideLayouts/slideLayout11.xml" Type="http://schemas.openxmlformats.org/officeDocument/2006/relationships/slideLayout"/><Relationship Id="rId11" Target="../slideLayouts/slideLayout10.xml" Type="http://schemas.openxmlformats.org/officeDocument/2006/relationships/slideLayout"/><Relationship Id="rId9" Target="../slideLayouts/slideLayout8.xml" Type="http://schemas.openxmlformats.org/officeDocument/2006/relationships/slideLayout"/><Relationship Id="rId10" Target="../slideLayouts/slideLayout9.xml" Type="http://schemas.openxmlformats.org/officeDocument/2006/relationships/slideLayout"/><Relationship Id="rId8" Target="../slideLayouts/slideLayout7.xml" Type="http://schemas.openxmlformats.org/officeDocument/2006/relationships/slideLayout"/><Relationship Id="rId7" Target="../slideLayouts/slideLayout6.xml" Type="http://schemas.openxmlformats.org/officeDocument/2006/relationships/slideLayout"/><Relationship Id="rId6" Target="../slideLayouts/slideLayout5.xml" Type="http://schemas.openxmlformats.org/officeDocument/2006/relationships/slideLayout"/><Relationship Id="rId5" Target="../slideLayouts/slideLayout4.xml" Type="http://schemas.openxmlformats.org/officeDocument/2006/relationships/slideLayout"/><Relationship Id="rId4" Target="../slideLayouts/slideLayout3.xml" Type="http://schemas.openxmlformats.org/officeDocument/2006/relationships/slideLayout"/><Relationship Id="rId3" Target="../slideLayouts/slideLayout2.xml" Type="http://schemas.openxmlformats.org/officeDocument/2006/relationships/slideLayout"/><Relationship Id="rId2" Target="../slideLayouts/slideLayout1.xml" Type="http://schemas.openxmlformats.org/officeDocument/2006/relationships/slideLayout"/><Relationship Id="rId1" Target="../theme/theme1.xml" Type="http://schemas.openxmlformats.org/officeDocument/2006/relationships/theme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anchor="ctr" bIns="45720" lIns="91440" numCol="1" rIns="91440" rtlCol="0" tIns="45720" vert="horz">
            <a:normAutofit/>
          </a:bodyPr>
          <a:lstStyle/>
          <a:p>
            <a:r>
              <a:rPr lang="en-US"/>
              <a:t>Click to edit Master title style</a:t>
            </a:r>
            <a:endParaRPr altLang="en-GB" lang="en-GB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bIns="45720" lIns="91440" numCol="1" rIns="91440" rtlCol="0" tIns="45720"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altLang="en-GB" lang="en-GB"/>
          </a:p>
        </p:txBody>
      </p:sp>
      <p:sp>
        <p:nvSpPr>
          <p:cNvPr id="4" name="Date Placeholder 3"/>
          <p:cNvSpPr>
            <a:spLocks noGrp="1"/>
          </p:cNvSpPr>
          <p:nvPr>
            <p:ph idx="2" sz="half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anchor="ctr" bIns="45720" lIns="91440" numCol="1" rIns="91440" rtlCol="0" tIns="45720" vert="horz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altLang="en-GB" lang="en-GB" smtClean="0"/>
              <a:t>24/05/2024</a:t>
            </a:fld>
            <a:endParaRPr altLang="en-GB" lang="en-GB"/>
          </a:p>
        </p:txBody>
      </p:sp>
      <p:sp>
        <p:nvSpPr>
          <p:cNvPr id="5" name="Footer Placeholder 4"/>
          <p:cNvSpPr>
            <a:spLocks noGrp="1"/>
          </p:cNvSpPr>
          <p:nvPr>
            <p:ph idx="3" sz="quarter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anchor="ctr" bIns="45720" lIns="91440" numCol="1" rIns="91440" rtlCol="0" tIns="45720" vert="horz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altLang="en-GB" lang="en-GB"/>
          </a:p>
        </p:txBody>
      </p:sp>
      <p:sp>
        <p:nvSpPr>
          <p:cNvPr id="6" name="Slide Number Placeholder 5"/>
          <p:cNvSpPr>
            <a:spLocks noGrp="1"/>
          </p:cNvSpPr>
          <p:nvPr>
            <p:ph idx="4" sz="quarter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anchor="ctr" bIns="45720" lIns="91440" numCol="1" rIns="91440" rtlCol="0" tIns="45720" vert="horz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altLang="en-GB" lang="en-GB" smtClean="0"/>
              <a:t>‹#›</a:t>
            </a:fld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2163147689"/>
      </p:ext>
    </p:extLst>
  </p:cSld>
  <p:clrMap accent1="accent1" accent2="accent2" accent3="accent3" accent4="accent4" accent5="accent5" accent6="accent6" bg1="lt1" bg2="lt2" folHlink="folHlink" hlink="hlink" tx1="dk1" tx2="dk2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txStyles>
    <p:titleStyle>
      <a:lvl1pPr algn="l" defTabSz="914400" eaLnBrk="1" hangingPunct="1" latinLnBrk="0" rtl="0">
        <a:lnSpc>
          <a:spcPct val="90000"/>
        </a:lnSpc>
        <a:spcBef>
          <a:spcPct val="0"/>
        </a:spcBef>
        <a:buNone/>
        <a:defRPr kern="1200"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228600" latinLnBrk="0" marL="228600" rtl="0">
        <a:lnSpc>
          <a:spcPct val="90000"/>
        </a:lnSpc>
        <a:spcBef>
          <a:spcPts val="1000"/>
        </a:spcBef>
        <a:buFont charset="0" panose="020B0604020202020204" pitchFamily="34" typeface="Arial"/>
        <a:buChar char="•"/>
        <a:defRPr kern="1200" sz="28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indent="-228600" latinLnBrk="0" marL="685800" rtl="0">
        <a:lnSpc>
          <a:spcPct val="90000"/>
        </a:lnSpc>
        <a:spcBef>
          <a:spcPts val="500"/>
        </a:spcBef>
        <a:buFont charset="0" panose="020B0604020202020204" pitchFamily="34" typeface="Arial"/>
        <a:buChar char="•"/>
        <a:defRPr kern="1200" sz="24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indent="-228600" latinLnBrk="0" marL="1143000" rtl="0">
        <a:lnSpc>
          <a:spcPct val="90000"/>
        </a:lnSpc>
        <a:spcBef>
          <a:spcPts val="500"/>
        </a:spcBef>
        <a:buFont charset="0" panose="020B0604020202020204" pitchFamily="34" typeface="Arial"/>
        <a:buChar char="•"/>
        <a:defRPr kern="1200" sz="20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indent="-228600" latinLnBrk="0" marL="1600200" rtl="0">
        <a:lnSpc>
          <a:spcPct val="90000"/>
        </a:lnSpc>
        <a:spcBef>
          <a:spcPts val="500"/>
        </a:spcBef>
        <a:buFont charset="0" panose="020B0604020202020204" pitchFamily="34" typeface="Arial"/>
        <a:buChar char="•"/>
        <a:defRPr kern="1200" sz="18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indent="-228600" latinLnBrk="0" marL="2057400" rtl="0">
        <a:lnSpc>
          <a:spcPct val="90000"/>
        </a:lnSpc>
        <a:spcBef>
          <a:spcPts val="500"/>
        </a:spcBef>
        <a:buFont charset="0" panose="020B0604020202020204" pitchFamily="34" typeface="Arial"/>
        <a:buChar char="•"/>
        <a:defRPr kern="1200" sz="18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indent="-228600" latinLnBrk="0" marL="2514600" rtl="0">
        <a:lnSpc>
          <a:spcPct val="90000"/>
        </a:lnSpc>
        <a:spcBef>
          <a:spcPts val="500"/>
        </a:spcBef>
        <a:buFont charset="0" panose="020B0604020202020204" pitchFamily="34" typeface="Arial"/>
        <a:buChar char="•"/>
        <a:defRPr kern="1200" sz="18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indent="-228600" latinLnBrk="0" marL="2971800" rtl="0">
        <a:lnSpc>
          <a:spcPct val="90000"/>
        </a:lnSpc>
        <a:spcBef>
          <a:spcPts val="500"/>
        </a:spcBef>
        <a:buFont charset="0" panose="020B0604020202020204" pitchFamily="34" typeface="Arial"/>
        <a:buChar char="•"/>
        <a:defRPr kern="1200" sz="18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indent="-228600" latinLnBrk="0" marL="3429000" rtl="0">
        <a:lnSpc>
          <a:spcPct val="90000"/>
        </a:lnSpc>
        <a:spcBef>
          <a:spcPts val="500"/>
        </a:spcBef>
        <a:buFont charset="0" panose="020B0604020202020204" pitchFamily="34" typeface="Arial"/>
        <a:buChar char="•"/>
        <a:defRPr kern="1200" sz="18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indent="-228600" latinLnBrk="0" marL="3886200" rtl="0">
        <a:lnSpc>
          <a:spcPct val="90000"/>
        </a:lnSpc>
        <a:spcBef>
          <a:spcPts val="500"/>
        </a:spcBef>
        <a:buFont charset="0" panose="020B0604020202020204" pitchFamily="34" typeface="Arial"/>
        <a:buChar char="•"/>
        <a:defRPr kern="1200"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914400" eaLnBrk="1" hangingPunct="1" latinLnBrk="0" marL="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5" Target="../media/image3.svg" Type="http://schemas.openxmlformats.org/officeDocument/2006/relationships/image"/><Relationship Id="rId4" Target="../media/image2.png" Type="http://schemas.openxmlformats.org/officeDocument/2006/relationships/image"/><Relationship Id="rId3" Target="../media/image1.png" Type="http://schemas.openxmlformats.org/officeDocument/2006/relationships/image"/><Relationship Id="rId2" Target="https://pln.myvle.co.uk/index.php?name=FileManager&amp;fid=4L242629272a2327" TargetMode="External" Type="http://schemas.openxmlformats.org/officeDocument/2006/relationships/hyperlink"/><Relationship Id="rId1" Target="../slideLayouts/slideLayout1.xml" Type="http://schemas.openxmlformats.org/officeDocument/2006/relationships/slideLayout"/></Relationships>
</file>

<file path=ppt/slides/_rels/slide2.xml.rels><?xml version="1.0" encoding="UTF-8" standalone="yes"?><Relationships xmlns="http://schemas.openxmlformats.org/package/2006/relationships"><Relationship Id="rId5" Target="../media/image3.svg" Type="http://schemas.openxmlformats.org/officeDocument/2006/relationships/image"/><Relationship Id="rId4" Target="../media/image2.png" Type="http://schemas.openxmlformats.org/officeDocument/2006/relationships/image"/><Relationship Id="rId3" Target="../media/image1.png" Type="http://schemas.openxmlformats.org/officeDocument/2006/relationships/image"/><Relationship Id="rId2" Target="https://pln.myvle.co.uk/index.php?name=FileManager&amp;fid=4L242629272a2327" TargetMode="External" Type="http://schemas.openxmlformats.org/officeDocument/2006/relationships/hyperlink"/><Relationship Id="rId1" Target="../slideLayouts/slideLayout1.xml" Type="http://schemas.openxmlformats.org/officeDocument/2006/relationships/slideLayout"/></Relationships>
</file>

<file path=ppt/slides/_rels/slide3.xml.rels><?xml version="1.0" encoding="UTF-8" standalone="yes"?><Relationships xmlns="http://schemas.openxmlformats.org/package/2006/relationships"><Relationship Id="rId1" Target="../slideLayouts/slideLayout2.xml" Type="http://schemas.openxmlformats.org/officeDocument/2006/relationships/slideLayout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F956160-524D-4C49-B01D-89EFD1885621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numCol="1" rtlCol="0"/>
          <a:lstStyle/>
          <a:p>
            <a:pPr algn="ctr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b="0" baseline="0" cap="none" i="0" kern="1200" kumimoji="0" lang="en-US" noProof="0" normalizeH="0" spc="0" strike="noStrike" sz="1800" u="none">
              <a:ln>
                <a:noFill/>
              </a:ln>
              <a:solidFill>
                <a:prstClr val="white"/>
              </a:solidFill>
              <a:effectLst/>
              <a:uLnTx/>
              <a:uFillTx/>
              <a:latin panose="020F0502020204030204" typeface="Calibri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3838" y="382688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numCol="1" rtlCol="0" wrap="square">
            <a:spAutoFit/>
          </a:bodyPr>
          <a:lstStyle/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2400" u="none">
                <a:ln>
                  <a:noFill/>
                </a:ln>
                <a:solidFill>
                  <a:srgbClr val="8A095B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Medium Term Plan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2400" u="none">
                <a:ln>
                  <a:noFill/>
                </a:ln>
                <a:solidFill>
                  <a:srgbClr val="8A095B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Stage 1 – A new start</a:t>
            </a:r>
            <a:r>
              <a:rPr altLang="en-GB" b="1" lang="en-GB" sz="2400">
                <a:solidFill>
                  <a:srgbClr val="8A095B"/>
                </a:solidFill>
                <a:latin charset="0" panose="020B0502020202020204" pitchFamily="34" typeface="Century Gothic"/>
              </a:rPr>
              <a:t> – A</a:t>
            </a:r>
            <a:r>
              <a:rPr altLang="en-GB" b="1" baseline="0" cap="none" i="0" kern="1200" kumimoji="0" lang="en-GB" noProof="0" normalizeH="0" spc="0" strike="noStrike" sz="2400" u="none">
                <a:ln>
                  <a:noFill/>
                </a:ln>
                <a:solidFill>
                  <a:srgbClr val="8A095B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utumn</a:t>
            </a:r>
            <a:r>
              <a:rPr altLang="en-GB" b="1" baseline="0" cap="none" dirty="0" i="0" kern="1200" kumimoji="0" lang="en-GB" noProof="0" normalizeH="0" spc="0" strike="noStrike" sz="2400" u="none">
                <a:ln>
                  <a:noFill/>
                </a:ln>
                <a:solidFill>
                  <a:srgbClr val="8A095B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 Term 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89358" y="1350331"/>
            <a:ext cx="4057095" cy="28931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numCol="1" rtlCol="0" wrap="square">
            <a:spAutoFit/>
          </a:bodyPr>
          <a:lstStyle/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Learning Objective for each lesson:</a:t>
            </a: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-342900" latinLnBrk="0" lvl="0" marL="3429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I can say and write a greeting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 and a farewell</a:t>
            </a: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 in 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Spanish.</a:t>
            </a: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-342900" latinLnBrk="0" lvl="0" marL="3429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I can ask and answer the question “How 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are you?”</a:t>
            </a: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-342900" latinLnBrk="0" lvl="0" marL="3429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I can say 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“my name is…” and ask “What is your name?” in Spanish.</a:t>
            </a: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-342900" latinLnBrk="0" lvl="0" marL="3429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I can say some numbers between 0 and 10.</a:t>
            </a:r>
          </a:p>
          <a:p>
            <a:pPr algn="l" defTabSz="914400" eaLnBrk="1" hangingPunct="1" indent="-342900" latinLnBrk="0" lvl="0" marL="3429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I can remember and write </a:t>
            </a:r>
            <a:r>
              <a:rPr altLang="en-GB" b="0" baseline="0" cap="none" dirty="0" err="1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som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e numbers between 0-10. </a:t>
            </a: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-342900" latinLnBrk="0" lvl="0" marL="3429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I can say 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some </a:t>
            </a: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colours in 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Spanish</a:t>
            </a: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-342900" latinLnBrk="0" lvl="0" marL="3429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7325" y="6368773"/>
            <a:ext cx="4128053" cy="369332"/>
          </a:xfrm>
          <a:prstGeom prst="rect">
            <a:avLst/>
          </a:prstGeom>
        </p:spPr>
        <p:txBody>
          <a:bodyPr numCol="1" wrap="none">
            <a:spAutoFit/>
          </a:bodyPr>
          <a:lstStyle/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0" baseline="0" cap="none" dirty="0" i="0" kern="1200" kumimoji="0" lang="en-GB" noProof="0" normalizeH="0" spc="0" strike="noStrike" sz="18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charset="0" panose="020F0502020204030204" pitchFamily="34" typeface="Calibri"/>
                <a:cs charset="0" panose="02020603050405020304" pitchFamily="18" typeface="Times New Roman"/>
              </a:rPr>
              <a:t>© Primary Languages Network 2024</a:t>
            </a:r>
            <a:endParaRPr altLang="en-GB" b="0" baseline="0" cap="none" dirty="0" i="0" kern="1200" kumimoji="0" lang="en-GB" noProof="0" normalizeH="0" spc="0" strike="noStrike" sz="18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0513" y="5489984"/>
            <a:ext cx="11693116" cy="738664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numCol="1" rtlCol="0" wrap="square">
            <a:spAutoFit/>
          </a:bodyPr>
          <a:lstStyle/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Key Performance Indicators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Can say a greeting. Can respond to a question about feelings and name. Can attempt a question about name and feelings.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Can remember and say most numbers from 1 to 10. Can say at least four colours. </a:t>
            </a: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E1A7A250-9F90-427E-B55D-1A44A03C7DEA}"/>
              </a:ext>
            </a:extLst>
          </p:cNvPr>
          <p:cNvSpPr txBox="1"/>
          <p:nvPr/>
        </p:nvSpPr>
        <p:spPr>
          <a:xfrm>
            <a:off x="280513" y="1350331"/>
            <a:ext cx="7451939" cy="3970318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numCol="1" rtlCol="0" wrap="square">
            <a:spAutoFit/>
          </a:bodyPr>
          <a:lstStyle>
            <a:defPPr>
              <a:defRPr lang="en-US"/>
            </a:defPPr>
            <a:lvl1pPr algn="l" defTabSz="914400" eaLnBrk="1" hangingPunct="1" latinLnBrk="0" marL="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latinLnBrk="0" marL="4572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latinLnBrk="0" marL="9144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latinLnBrk="0" marL="13716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latinLnBrk="0" marL="18288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latinLnBrk="0" marL="22860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latinLnBrk="0" marL="27432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latinLnBrk="0" marL="32004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latinLnBrk="0" marL="36576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In this module: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During this half term the children will look at Spain as a country, and start the early stages of conversation building to include greetings, feelings and names. The children will also be introduced to numbers and colours. 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Through songs, games, native speaker clips and independent tasks, they will explore the following content, topics and language: 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Getting to know you</a:t>
            </a: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 </a:t>
            </a:r>
          </a:p>
          <a:p>
            <a:pPr algn="l" defTabSz="914400" eaLnBrk="1" hangingPunct="1" indent="-285750" latinLnBrk="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Discover where Spain is in the world </a:t>
            </a:r>
          </a:p>
          <a:p>
            <a:pPr algn="l" defTabSz="914400" eaLnBrk="1" hangingPunct="1" indent="-285750" latinLnBrk="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Learn how to say greetings in Spanish</a:t>
            </a:r>
          </a:p>
          <a:p>
            <a:pPr algn="l" defTabSz="914400" eaLnBrk="1" hangingPunct="1" indent="-285750" latinLnBrk="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Learn how to ask and answer how they are feeling</a:t>
            </a:r>
          </a:p>
          <a:p>
            <a:pPr algn="l" defTabSz="914400" eaLnBrk="1" hangingPunct="1" indent="-285750" latinLnBrk="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Learn how to ask somebody their name, and how to introduce their name in Spanish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Numbers</a:t>
            </a:r>
          </a:p>
          <a:p>
            <a:pPr algn="l" defTabSz="914400" eaLnBrk="1" hangingPunct="1" indent="-285750" latinLnBrk="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Learn to say and remember numbers from 1 to 10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Colours</a:t>
            </a:r>
          </a:p>
          <a:p>
            <a:pPr algn="l" defTabSz="914400" eaLnBrk="1" hangingPunct="1" indent="-285750" latinLnBrk="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Learn to say colours in 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Spanish</a:t>
            </a: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7916536" y="4612763"/>
            <a:ext cx="4057094" cy="338554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numCol="1" rtlCol="0" wrap="square">
            <a:spAutoFit/>
          </a:bodyPr>
          <a:lstStyle>
            <a:defPPr>
              <a:defRPr lang="en-US"/>
            </a:defPPr>
            <a:lvl1pPr algn="l" defTabSz="914400" eaLnBrk="1" hangingPunct="1" latinLnBrk="0" marL="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latinLnBrk="0" marL="4572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latinLnBrk="0" marL="9144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latinLnBrk="0" marL="13716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latinLnBrk="0" marL="18288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latinLnBrk="0" marL="22860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latinLnBrk="0" marL="27432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latinLnBrk="0" marL="32004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latinLnBrk="0" marL="36576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0" baseline="0" cap="none" dirty="0" i="0" kern="1200" kumimoji="0" lang="en-GB" noProof="0" normalizeH="0" spc="0" strike="noStrike" sz="16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  <a:hlinkClick r:id="rId2"/>
              </a:rPr>
              <a:t>Examples of work - A new start</a:t>
            </a:r>
            <a:endParaRPr altLang="en-GB" b="0" baseline="0" cap="none" dirty="0" i="0" kern="1200" kumimoji="0" lang="en-GB" noProof="0" normalizeH="0" spc="0" strike="noStrike" sz="16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</p:txBody>
      </p:sp>
      <p:pic>
        <p:nvPicPr>
          <p:cNvPr descr="A close-up of a logo  Description automatically generated" id="3" name="Picture 3">
            <a:extLst>
              <a:ext uri="{FF2B5EF4-FFF2-40B4-BE49-F238E27FC236}">
                <a16:creationId xmlns:a16="http://schemas.microsoft.com/office/drawing/2014/main" id="{C2E90945-3A30-E7CB-F61E-8109261842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1810" y="265614"/>
            <a:ext cx="944592" cy="944592"/>
          </a:xfrm>
          <a:prstGeom prst="rect">
            <a:avLst/>
          </a:prstGeom>
        </p:spPr>
      </p:pic>
      <p:sp>
        <p:nvSpPr>
          <p:cNvPr id="4" name="Freeform 12">
            <a:extLst>
              <a:ext uri="{FF2B5EF4-FFF2-40B4-BE49-F238E27FC236}">
                <a16:creationId xmlns:a16="http://schemas.microsoft.com/office/drawing/2014/main" id="{0557840D-A452-14CA-95FE-436EA3D4EAA9}"/>
              </a:ext>
            </a:extLst>
          </p:cNvPr>
          <p:cNvSpPr/>
          <p:nvPr/>
        </p:nvSpPr>
        <p:spPr>
          <a:xfrm>
            <a:off x="11338197" y="404289"/>
            <a:ext cx="634382" cy="644550"/>
          </a:xfrm>
          <a:custGeom>
            <a:avLst/>
            <a:gdLst/>
            <a:ahLst/>
            <a:cxnLst/>
            <a:rect b="b" l="l" r="r" t="t"/>
            <a:pathLst>
              <a:path h="1216690" w="1216690">
                <a:moveTo>
                  <a:pt x="0" y="0"/>
                </a:moveTo>
                <a:lnTo>
                  <a:pt x="1216690" y="0"/>
                </a:lnTo>
                <a:lnTo>
                  <a:pt x="1216690" y="1216690"/>
                </a:lnTo>
                <a:lnTo>
                  <a:pt x="0" y="12166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 numCol="1"/>
          <a:lstStyle>
            <a:defPPr>
              <a:defRPr lang="en-US"/>
            </a:defPPr>
            <a:lvl1pPr algn="l" defTabSz="914400" eaLnBrk="1" hangingPunct="1" latinLnBrk="0" marL="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latinLnBrk="0" marL="4572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latinLnBrk="0" marL="9144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latinLnBrk="0" marL="13716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latinLnBrk="0" marL="18288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latinLnBrk="0" marL="22860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latinLnBrk="0" marL="27432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latinLnBrk="0" marL="32004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latinLnBrk="0" marL="36576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F956160-524D-4C49-B01D-89EFD1885621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numCol="1" rtlCol="0"/>
          <a:lstStyle/>
          <a:p>
            <a:pPr algn="ctr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b="0" baseline="0" cap="none" i="0" kern="1200" kumimoji="0" lang="en-US" noProof="0" normalizeH="0" spc="0" strike="noStrike" sz="1800" u="none">
              <a:ln>
                <a:noFill/>
              </a:ln>
              <a:solidFill>
                <a:prstClr val="white"/>
              </a:solidFill>
              <a:effectLst/>
              <a:uLnTx/>
              <a:uFillTx/>
              <a:latin panose="020F0502020204030204" typeface="Calibri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3838" y="382688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numCol="1" rtlCol="0" wrap="square">
            <a:spAutoFit/>
          </a:bodyPr>
          <a:lstStyle/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2400" u="none">
                <a:ln>
                  <a:noFill/>
                </a:ln>
                <a:solidFill>
                  <a:srgbClr val="8A095B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Medium Term Plan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2400" u="none">
                <a:ln>
                  <a:noFill/>
                </a:ln>
                <a:solidFill>
                  <a:srgbClr val="8A095B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Stage 1 – A new start</a:t>
            </a:r>
            <a:r>
              <a:rPr altLang="en-GB" b="1" lang="en-GB" sz="2400">
                <a:solidFill>
                  <a:srgbClr val="8A095B"/>
                </a:solidFill>
                <a:latin charset="0" panose="020B0502020202020204" pitchFamily="34" typeface="Century Gothic"/>
              </a:rPr>
              <a:t> – A</a:t>
            </a:r>
            <a:r>
              <a:rPr altLang="en-GB" b="1" baseline="0" cap="none" i="0" kern="1200" kumimoji="0" lang="en-GB" noProof="0" normalizeH="0" spc="0" strike="noStrike" sz="2400" u="none">
                <a:ln>
                  <a:noFill/>
                </a:ln>
                <a:solidFill>
                  <a:srgbClr val="8A095B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utumn</a:t>
            </a:r>
            <a:r>
              <a:rPr altLang="en-GB" b="1" baseline="0" cap="none" dirty="0" i="0" kern="1200" kumimoji="0" lang="en-GB" noProof="0" normalizeH="0" spc="0" strike="noStrike" sz="2400" u="none">
                <a:ln>
                  <a:noFill/>
                </a:ln>
                <a:solidFill>
                  <a:srgbClr val="8A095B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 Term 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89358" y="1350331"/>
            <a:ext cx="4057095" cy="28931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numCol="1" rtlCol="0" wrap="square">
            <a:spAutoFit/>
          </a:bodyPr>
          <a:lstStyle/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Learning Objective for each lesson:</a:t>
            </a: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-342900" latinLnBrk="0" lvl="0" marL="3429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I can say and write a greeting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 and a farewell</a:t>
            </a: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 in 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Spanish.</a:t>
            </a: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-342900" latinLnBrk="0" lvl="0" marL="3429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I can ask and answer the question “How 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are you?”</a:t>
            </a: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-342900" latinLnBrk="0" lvl="0" marL="3429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I can say 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“my name is…” and ask “What is your name?” in Spanish.</a:t>
            </a: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-342900" latinLnBrk="0" lvl="0" marL="3429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I can say some numbers between 0 and 10.</a:t>
            </a:r>
          </a:p>
          <a:p>
            <a:pPr algn="l" defTabSz="914400" eaLnBrk="1" hangingPunct="1" indent="-342900" latinLnBrk="0" lvl="0" marL="3429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I can remember and write </a:t>
            </a:r>
            <a:r>
              <a:rPr altLang="en-GB" b="0" baseline="0" cap="none" dirty="0" err="1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som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e numbers between 0-10. </a:t>
            </a: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-342900" latinLnBrk="0" lvl="0" marL="3429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I can say 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some </a:t>
            </a: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colours in 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Spanish</a:t>
            </a: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-342900" latinLnBrk="0" lvl="0" marL="34290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7325" y="6368773"/>
            <a:ext cx="4128053" cy="369332"/>
          </a:xfrm>
          <a:prstGeom prst="rect">
            <a:avLst/>
          </a:prstGeom>
        </p:spPr>
        <p:txBody>
          <a:bodyPr numCol="1" wrap="none">
            <a:spAutoFit/>
          </a:bodyPr>
          <a:lstStyle/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0" baseline="0" cap="none" dirty="0" i="0" kern="1200" kumimoji="0" lang="en-GB" noProof="0" normalizeH="0" spc="0" strike="noStrike" sz="18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charset="0" panose="020F0502020204030204" pitchFamily="34" typeface="Calibri"/>
                <a:cs charset="0" panose="02020603050405020304" pitchFamily="18" typeface="Times New Roman"/>
              </a:rPr>
              <a:t>© Primary Languages Network 2024</a:t>
            </a:r>
            <a:endParaRPr altLang="en-GB" b="0" baseline="0" cap="none" dirty="0" i="0" kern="1200" kumimoji="0" lang="en-GB" noProof="0" normalizeH="0" spc="0" strike="noStrike" sz="18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0513" y="5489984"/>
            <a:ext cx="11693116" cy="738664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numCol="1" rtlCol="0" wrap="square">
            <a:spAutoFit/>
          </a:bodyPr>
          <a:lstStyle/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Key Performance Indicators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Can say a greeting. Can respond to a question about feelings and name. Can attempt a question about name and feelings.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Can remember and say most numbers from 1 to 10. Can say at least four colours. </a:t>
            </a: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E1A7A250-9F90-427E-B55D-1A44A03C7DEA}"/>
              </a:ext>
            </a:extLst>
          </p:cNvPr>
          <p:cNvSpPr txBox="1"/>
          <p:nvPr/>
        </p:nvSpPr>
        <p:spPr>
          <a:xfrm>
            <a:off x="280513" y="1350331"/>
            <a:ext cx="7451939" cy="3970318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numCol="1" rtlCol="0" wrap="square">
            <a:spAutoFit/>
          </a:bodyPr>
          <a:lstStyle>
            <a:defPPr>
              <a:defRPr lang="en-US"/>
            </a:defPPr>
            <a:lvl1pPr algn="l" defTabSz="914400" eaLnBrk="1" hangingPunct="1" latinLnBrk="0" marL="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latinLnBrk="0" marL="4572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latinLnBrk="0" marL="9144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latinLnBrk="0" marL="13716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latinLnBrk="0" marL="18288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latinLnBrk="0" marL="22860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latinLnBrk="0" marL="27432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latinLnBrk="0" marL="32004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latinLnBrk="0" marL="36576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In this module: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During this half term the children will look at Spain as a country, and start the early stages of conversation building to include greetings, feelings and names. The children will also be introduced to numbers and colours. 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Through songs, games, native speaker clips and independent tasks, they will explore the following content, topics and language: 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Getting to know you</a:t>
            </a: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 </a:t>
            </a:r>
          </a:p>
          <a:p>
            <a:pPr algn="l" defTabSz="914400" eaLnBrk="1" hangingPunct="1" indent="-285750" latinLnBrk="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Discover where Spain is in the world </a:t>
            </a:r>
          </a:p>
          <a:p>
            <a:pPr algn="l" defTabSz="914400" eaLnBrk="1" hangingPunct="1" indent="-285750" latinLnBrk="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Learn how to say greetings in Spanish</a:t>
            </a:r>
          </a:p>
          <a:p>
            <a:pPr algn="l" defTabSz="914400" eaLnBrk="1" hangingPunct="1" indent="-285750" latinLnBrk="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Learn how to ask and answer how they are feeling</a:t>
            </a:r>
          </a:p>
          <a:p>
            <a:pPr algn="l" defTabSz="914400" eaLnBrk="1" hangingPunct="1" indent="-285750" latinLnBrk="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Learn how to ask somebody their name, and how to introduce their name in Spanish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Numbers</a:t>
            </a:r>
          </a:p>
          <a:p>
            <a:pPr algn="l" defTabSz="914400" eaLnBrk="1" hangingPunct="1" indent="-285750" latinLnBrk="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Learn to say and remember numbers from 1 to 10</a:t>
            </a:r>
          </a:p>
          <a:p>
            <a:pPr algn="l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1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Colours</a:t>
            </a:r>
          </a:p>
          <a:p>
            <a:pPr algn="l" defTabSz="914400" eaLnBrk="1" hangingPunct="1" indent="-285750" latinLnBrk="0" lvl="0" marL="28575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altLang="en-GB" b="0" baseline="0" cap="none" dirty="0" i="0" kern="1200" kumimoji="0" lang="en-GB" noProof="0" normalizeH="0" spc="0" strike="noStrike" sz="14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</a:rPr>
              <a:t>Learn to say colours in </a:t>
            </a:r>
            <a:r>
              <a:rPr altLang="en-GB" dirty="0" lang="en-GB" sz="1400">
                <a:solidFill>
                  <a:prstClr val="black"/>
                </a:solidFill>
                <a:latin charset="0" panose="020B0502020202020204" pitchFamily="34" typeface="Century Gothic"/>
              </a:rPr>
              <a:t>Spanish</a:t>
            </a:r>
            <a:endParaRPr altLang="en-GB" b="0" baseline="0" cap="none" dirty="0" i="0" kern="1200" kumimoji="0" lang="en-GB" noProof="0" normalizeH="0" spc="0" strike="noStrike" sz="14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7916536" y="4612763"/>
            <a:ext cx="4057094" cy="338554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numCol="1" rtlCol="0" wrap="square">
            <a:spAutoFit/>
          </a:bodyPr>
          <a:lstStyle>
            <a:defPPr>
              <a:defRPr lang="en-US"/>
            </a:defPPr>
            <a:lvl1pPr algn="l" defTabSz="914400" eaLnBrk="1" hangingPunct="1" latinLnBrk="0" marL="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latinLnBrk="0" marL="4572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latinLnBrk="0" marL="9144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latinLnBrk="0" marL="13716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latinLnBrk="0" marL="18288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latinLnBrk="0" marL="22860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latinLnBrk="0" marL="27432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latinLnBrk="0" marL="32004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latinLnBrk="0" marL="36576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1" hangingPunct="1" indent="0" latinLnBrk="0" lvl="0" marL="0" marR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altLang="en-GB" b="0" baseline="0" cap="none" dirty="0" i="0" kern="1200" kumimoji="0" lang="en-GB" noProof="0" normalizeH="0" spc="0" strike="noStrike" sz="1600" u="none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charset="0" panose="020B0502020202020204" pitchFamily="34" typeface="Century Gothic"/>
                <a:ea typeface="+mn-ea"/>
                <a:cs typeface="+mn-cs"/>
                <a:hlinkClick r:id="rId2"/>
              </a:rPr>
              <a:t>Examples of work - A new start</a:t>
            </a:r>
            <a:endParaRPr altLang="en-GB" b="0" baseline="0" cap="none" dirty="0" i="0" kern="1200" kumimoji="0" lang="en-GB" noProof="0" normalizeH="0" spc="0" strike="noStrike" sz="1600" u="none">
              <a:ln>
                <a:noFill/>
              </a:ln>
              <a:solidFill>
                <a:prstClr val="black"/>
              </a:solidFill>
              <a:effectLst/>
              <a:uLnTx/>
              <a:uFillTx/>
              <a:latin charset="0" panose="020B0502020202020204" pitchFamily="34" typeface="Century Gothic"/>
              <a:ea typeface="+mn-ea"/>
              <a:cs typeface="+mn-cs"/>
            </a:endParaRPr>
          </a:p>
        </p:txBody>
      </p:sp>
      <p:pic>
        <p:nvPicPr>
          <p:cNvPr descr="A close-up of a logo  Description automatically generated" id="3" name="Picture 3">
            <a:extLst>
              <a:ext uri="{FF2B5EF4-FFF2-40B4-BE49-F238E27FC236}">
                <a16:creationId xmlns:a16="http://schemas.microsoft.com/office/drawing/2014/main" id="{C2E90945-3A30-E7CB-F61E-8109261842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1810" y="265614"/>
            <a:ext cx="944592" cy="944592"/>
          </a:xfrm>
          <a:prstGeom prst="rect">
            <a:avLst/>
          </a:prstGeom>
        </p:spPr>
      </p:pic>
      <p:sp>
        <p:nvSpPr>
          <p:cNvPr id="4" name="Freeform 12">
            <a:extLst>
              <a:ext uri="{FF2B5EF4-FFF2-40B4-BE49-F238E27FC236}">
                <a16:creationId xmlns:a16="http://schemas.microsoft.com/office/drawing/2014/main" id="{0557840D-A452-14CA-95FE-436EA3D4EAA9}"/>
              </a:ext>
            </a:extLst>
          </p:cNvPr>
          <p:cNvSpPr/>
          <p:nvPr/>
        </p:nvSpPr>
        <p:spPr>
          <a:xfrm>
            <a:off x="11338197" y="404289"/>
            <a:ext cx="634382" cy="644550"/>
          </a:xfrm>
          <a:custGeom>
            <a:avLst/>
            <a:gdLst/>
            <a:ahLst/>
            <a:cxnLst/>
            <a:rect b="b" l="l" r="r" t="t"/>
            <a:pathLst>
              <a:path h="1216690" w="1216690">
                <a:moveTo>
                  <a:pt x="0" y="0"/>
                </a:moveTo>
                <a:lnTo>
                  <a:pt x="1216690" y="0"/>
                </a:lnTo>
                <a:lnTo>
                  <a:pt x="1216690" y="1216690"/>
                </a:lnTo>
                <a:lnTo>
                  <a:pt x="0" y="121669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 numCol="1"/>
          <a:lstStyle>
            <a:defPPr>
              <a:defRPr lang="en-US"/>
            </a:defPPr>
            <a:lvl1pPr algn="l" defTabSz="914400" eaLnBrk="1" hangingPunct="1" latinLnBrk="0" marL="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algn="l" defTabSz="914400" eaLnBrk="1" hangingPunct="1" latinLnBrk="0" marL="4572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defTabSz="914400" eaLnBrk="1" hangingPunct="1" latinLnBrk="0" marL="9144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defTabSz="914400" eaLnBrk="1" hangingPunct="1" latinLnBrk="0" marL="13716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defTabSz="914400" eaLnBrk="1" hangingPunct="1" latinLnBrk="0" marL="18288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defTabSz="914400" eaLnBrk="1" hangingPunct="1" latinLnBrk="0" marL="22860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defTabSz="914400" eaLnBrk="1" hangingPunct="1" latinLnBrk="0" marL="27432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defTabSz="914400" eaLnBrk="1" hangingPunct="1" latinLnBrk="0" marL="32004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defTabSz="914400" eaLnBrk="1" hangingPunct="1" latinLnBrk="0" marL="3657600" rtl="0">
              <a:defRPr kern="1200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altLang="en-GB" lang="en-GB"/>
          </a:p>
        </p:txBody>
      </p:sp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altLang="en-GB"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altLang="en-GB" lang="en-GB"/>
          </a:p>
        </p:txBody>
      </p:sp>
    </p:spTree>
  </p:cSld>
</p:sld>
</file>

<file path=ppt/theme/theme1.xml><?xml version="1.0" encoding="utf-8"?>
<a:theme xmlns:a="http://schemas.openxmlformats.org/drawingml/2006/main" name="1_Office Theme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panose="020F0302020204030204"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panose="020F0502020204030204"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algn="ctr" cap="flat" cmpd="sng" w="6350">
          <a:solidFill>
            <a:schemeClr val="phClr"/>
          </a:solidFill>
          <a:prstDash val="solid"/>
          <a:miter lim="800000"/>
        </a:ln>
        <a:ln algn="ctr" cap="flat" cmpd="sng" w="12700">
          <a:solidFill>
            <a:schemeClr val="phClr"/>
          </a:solidFill>
          <a:prstDash val="solid"/>
          <a:miter lim="800000"/>
        </a:ln>
        <a:ln algn="ctr" cap="flat" cmpd="sng" w="19050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id="{62F939B6-93AF-4DB8-9C6B-D6C7DFDC589F}" name="Office Theme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Words>277</Words>
  <Paragraphs>28</Paragraphs>
  <Slides>1</Slides>
  <Notes>0</Notes>
  <TotalTime>19</TotalTime>
  <HiddenSlides>0</HiddenSlides>
  <MMClips>0</MMClips>
  <ScaleCrop>false</ScaleCrop>
  <HeadingPairs>
    <vt:vector baseType="variant" size="6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baseType="lpstr" size="6">
      <vt:lpstr>Arial</vt:lpstr>
      <vt:lpstr>Calibri</vt:lpstr>
      <vt:lpstr>Calibri Light</vt:lpstr>
      <vt:lpstr>Century Gothic</vt:lpstr>
      <vt:lpstr>1_Office Theme</vt:lpstr>
      <vt:lpstr>PowerPoint Presentation</vt:lpstr>
    </vt:vector>
  </TitlesOfParts>
  <LinksUpToDate>false</LinksUpToDate>
  <SharedDoc>false</SharedDoc>
  <HyperlinksChanged>false</HyperlinksChanged>
  <Application>Microsoft Office PowerPoint</Application>
  <AppVersion>16.0000</AppVersion>
  <PresentationFormat>Widescreen</PresentationFormat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2020-07-07T14:05:34Z</dcterms:created>
  <dc:creator>Catherine Simms</dc:creator>
  <cp:lastModifiedBy>Catherine Simms</cp:lastModifiedBy>
  <dcterms:modified xsi:type="dcterms:W3CDTF">2024-05-24T13:09:11Z</dcterms:modified>
  <cp:revision>4</cp:revision>
  <dc:title>PowerPoint Presentation</dc:title>
</cp:coreProperties>
</file>