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B122"/>
    <a:srgbClr val="00AEEF"/>
    <a:srgbClr val="21B413"/>
    <a:srgbClr val="8A09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10F2443-2959-45D9-84A4-2A191F68001E}" v="1" dt="2024-07-15T14:28:48.6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4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76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378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1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891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587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223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06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921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548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409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830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088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EF688-72EB-4B25-AA9C-B95F9652A26B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833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pln.myvle.co.uk/index.php?name=FileManager&amp;fid=4L24262928282627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F956160-524D-4C49-B01D-89EFD1885621}"/>
              </a:ext>
            </a:extLst>
          </p:cNvPr>
          <p:cNvSpPr/>
          <p:nvPr/>
        </p:nvSpPr>
        <p:spPr>
          <a:xfrm>
            <a:off x="0" y="-5507"/>
            <a:ext cx="12192000" cy="243632"/>
          </a:xfrm>
          <a:prstGeom prst="rect">
            <a:avLst/>
          </a:prstGeom>
          <a:solidFill>
            <a:srgbClr val="FAB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13838" y="382688"/>
            <a:ext cx="7148987" cy="830997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8A095B"/>
                </a:solidFill>
                <a:latin typeface="Century Gothic" panose="020B0502020202020204" pitchFamily="34" charset="0"/>
              </a:rPr>
              <a:t>Medium Term Plan</a:t>
            </a:r>
          </a:p>
          <a:p>
            <a:r>
              <a:rPr lang="en-GB" sz="2400" b="1" dirty="0">
                <a:solidFill>
                  <a:srgbClr val="8A095B"/>
                </a:solidFill>
                <a:latin typeface="Century Gothic" panose="020B0502020202020204" pitchFamily="34" charset="0"/>
              </a:rPr>
              <a:t>Stage 2 Moving our bodies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889358" y="1350331"/>
            <a:ext cx="4057095" cy="267765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Learning Objective for each lesson:</a:t>
            </a:r>
            <a:endParaRPr lang="en-GB" sz="1400" dirty="0">
              <a:latin typeface="Century Gothic" panose="020B0502020202020204" pitchFamily="34" charset="0"/>
            </a:endParaRPr>
          </a:p>
          <a:p>
            <a:pPr marL="342900" indent="-342900">
              <a:buAutoNum type="arabicParenR"/>
            </a:pPr>
            <a:r>
              <a:rPr lang="en-GB" sz="1400" dirty="0">
                <a:latin typeface="Century Gothic" panose="020B0502020202020204" pitchFamily="34" charset="0"/>
              </a:rPr>
              <a:t>I can say nouns for parts of the body</a:t>
            </a:r>
          </a:p>
          <a:p>
            <a:pPr marL="342900" indent="-342900">
              <a:buAutoNum type="arabicParenR"/>
            </a:pPr>
            <a:r>
              <a:rPr lang="en-GB" sz="1400" dirty="0">
                <a:latin typeface="Century Gothic" panose="020B0502020202020204" pitchFamily="34" charset="0"/>
              </a:rPr>
              <a:t>I can understand how to use colours to describe an alien. </a:t>
            </a:r>
          </a:p>
          <a:p>
            <a:pPr marL="342900" indent="-342900">
              <a:buAutoNum type="arabicParenR"/>
            </a:pPr>
            <a:r>
              <a:rPr lang="en-GB" sz="1400" dirty="0">
                <a:latin typeface="Century Gothic" panose="020B0502020202020204" pitchFamily="34" charset="0"/>
              </a:rPr>
              <a:t>I can write a description of an alien including numbers and colours. </a:t>
            </a:r>
          </a:p>
          <a:p>
            <a:pPr marL="342900" indent="-342900">
              <a:buAutoNum type="arabicParenR"/>
            </a:pPr>
            <a:r>
              <a:rPr lang="en-GB" sz="1400" dirty="0">
                <a:latin typeface="Century Gothic" panose="020B0502020202020204" pitchFamily="34" charset="0"/>
              </a:rPr>
              <a:t>I can join in and create a body scan sequence. </a:t>
            </a:r>
          </a:p>
          <a:p>
            <a:pPr marL="342900" indent="-342900">
              <a:buAutoNum type="arabicParenR"/>
            </a:pPr>
            <a:r>
              <a:rPr lang="en-GB" sz="1400" dirty="0">
                <a:latin typeface="Century Gothic" panose="020B0502020202020204" pitchFamily="34" charset="0"/>
              </a:rPr>
              <a:t>I can join in with a yoga sequence in Spanish. </a:t>
            </a:r>
          </a:p>
          <a:p>
            <a:pPr marL="342900" indent="-342900">
              <a:buAutoNum type="arabicParenR"/>
            </a:pPr>
            <a:r>
              <a:rPr lang="en-GB" sz="1400" dirty="0">
                <a:latin typeface="Century Gothic" panose="020B0502020202020204" pitchFamily="34" charset="0"/>
              </a:rPr>
              <a:t>I can create a yoga sequence in Spanish.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3336" y="6423709"/>
            <a:ext cx="32496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© Primary Languages Network 2024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3336" y="5602038"/>
            <a:ext cx="11693116" cy="738664"/>
          </a:xfrm>
          <a:prstGeom prst="rect">
            <a:avLst/>
          </a:prstGeom>
          <a:noFill/>
          <a:ln w="38100">
            <a:solidFill>
              <a:srgbClr val="8A095B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Key Performance Indicators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Can say and write a simple description using adjectives and nouns to describe an alien. </a:t>
            </a:r>
            <a:r>
              <a:rPr lang="en-GB" sz="1400">
                <a:latin typeface="Century Gothic" panose="020B0502020202020204" pitchFamily="34" charset="0"/>
              </a:rPr>
              <a:t>Can say and write simple phrases using verbs and nouns for parts of the body to create a yoga routine. </a:t>
            </a:r>
            <a:endParaRPr lang="en-GB" sz="1400" dirty="0"/>
          </a:p>
        </p:txBody>
      </p:sp>
      <p:sp>
        <p:nvSpPr>
          <p:cNvPr id="14" name="TextBox 5">
            <a:extLst>
              <a:ext uri="{FF2B5EF4-FFF2-40B4-BE49-F238E27FC236}">
                <a16:creationId xmlns:a16="http://schemas.microsoft.com/office/drawing/2014/main" id="{E1A7A250-9F90-427E-B55D-1A44A03C7DEA}"/>
              </a:ext>
            </a:extLst>
          </p:cNvPr>
          <p:cNvSpPr txBox="1"/>
          <p:nvPr/>
        </p:nvSpPr>
        <p:spPr>
          <a:xfrm>
            <a:off x="245547" y="1291131"/>
            <a:ext cx="7451939" cy="4185761"/>
          </a:xfrm>
          <a:prstGeom prst="rect">
            <a:avLst/>
          </a:prstGeom>
          <a:noFill/>
          <a:ln w="38100">
            <a:solidFill>
              <a:srgbClr val="00AEEF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dirty="0">
                <a:latin typeface="Century Gothic" panose="020B0502020202020204" pitchFamily="34" charset="0"/>
              </a:rPr>
              <a:t>In this module: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This half term the children will extend their learning of facial features from “Alien faces and family” to include body parts including arms, legs, feet in a yoga-themed unit of work. The children will also learn how to describe body part nouns using adjectives and will create a written description of their own alien. 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Through songs, games, native speaker clips and independent tasks, they will explore the following content, topics and language: 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Body parts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Revisit parts of the face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Learn nouns for body parts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Alien descriptions </a:t>
            </a:r>
          </a:p>
          <a:p>
            <a:pPr marL="285750" indent="-2857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Learn to use adjectives to describe body parts</a:t>
            </a:r>
          </a:p>
          <a:p>
            <a:pPr marL="285750" indent="-2857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Gain an understanding of how to form plural nouns and adjectives including some irregular endings.</a:t>
            </a:r>
          </a:p>
          <a:p>
            <a:pPr marL="285750" indent="-2857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Create own alien and write a description</a:t>
            </a:r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Yoga</a:t>
            </a:r>
            <a:endParaRPr lang="en-GB" sz="1400" dirty="0">
              <a:latin typeface="Century Gothic" panose="020B0502020202020204" pitchFamily="34" charset="0"/>
            </a:endParaRP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Learn commands to use with body parts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Create own yoga routines using verbs and body parts</a:t>
            </a:r>
          </a:p>
        </p:txBody>
      </p:sp>
      <p:sp>
        <p:nvSpPr>
          <p:cNvPr id="15" name="TextBox 8">
            <a:extLst>
              <a:ext uri="{FF2B5EF4-FFF2-40B4-BE49-F238E27FC236}">
                <a16:creationId xmlns:a16="http://schemas.microsoft.com/office/drawing/2014/main" id="{62446484-3D5F-4B8F-BDB7-132DCAA48395}"/>
              </a:ext>
            </a:extLst>
          </p:cNvPr>
          <p:cNvSpPr txBox="1"/>
          <p:nvPr/>
        </p:nvSpPr>
        <p:spPr>
          <a:xfrm>
            <a:off x="7889358" y="4461343"/>
            <a:ext cx="4057094" cy="307777"/>
          </a:xfrm>
          <a:prstGeom prst="rect">
            <a:avLst/>
          </a:prstGeom>
          <a:noFill/>
          <a:ln w="38100">
            <a:solidFill>
              <a:srgbClr val="21B413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dirty="0">
                <a:latin typeface="Century Gothic" panose="020B0502020202020204" pitchFamily="34" charset="0"/>
                <a:hlinkClick r:id="rId2"/>
              </a:rPr>
              <a:t>Examples of work - Moving our bodies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pic>
        <p:nvPicPr>
          <p:cNvPr id="2" name="Picture 1" descr="A close-up of a logo&#10;&#10;Description automatically generated">
            <a:extLst>
              <a:ext uri="{FF2B5EF4-FFF2-40B4-BE49-F238E27FC236}">
                <a16:creationId xmlns:a16="http://schemas.microsoft.com/office/drawing/2014/main" id="{595B298F-AB41-4500-AD1B-3858B1A5EDF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1378" y="177540"/>
            <a:ext cx="1181299" cy="1181299"/>
          </a:xfrm>
          <a:prstGeom prst="rect">
            <a:avLst/>
          </a:prstGeom>
        </p:spPr>
      </p:pic>
      <p:pic>
        <p:nvPicPr>
          <p:cNvPr id="3" name="Picture 2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24319EC6-E120-00BA-DDAF-BD205848E02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4767" y="433666"/>
            <a:ext cx="1081686" cy="721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752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</TotalTime>
  <Words>280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Janet Lloyd</dc:creator>
  <cp:lastModifiedBy>Catherine Simms</cp:lastModifiedBy>
  <cp:revision>53</cp:revision>
  <cp:lastPrinted>2019-02-25T10:36:43Z</cp:lastPrinted>
  <dcterms:created xsi:type="dcterms:W3CDTF">2019-02-25T10:25:29Z</dcterms:created>
  <dcterms:modified xsi:type="dcterms:W3CDTF">2024-10-23T12:35:46Z</dcterms:modified>
</cp:coreProperties>
</file>