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413"/>
    <a:srgbClr val="FAB122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266469-D28E-4DEB-A673-A8A88D76DC0B}" v="1" dt="2024-05-09T12:16:07.5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25266469-D28E-4DEB-A673-A8A88D76DC0B}"/>
    <pc:docChg chg="custSel modSld">
      <pc:chgData name="Emilie Woodroffe" userId="b157383c7860d663" providerId="LiveId" clId="{25266469-D28E-4DEB-A673-A8A88D76DC0B}" dt="2024-05-09T12:16:59.758" v="54" actId="20577"/>
      <pc:docMkLst>
        <pc:docMk/>
      </pc:docMkLst>
      <pc:sldChg chg="addSp delSp modSp mod">
        <pc:chgData name="Emilie Woodroffe" userId="b157383c7860d663" providerId="LiveId" clId="{25266469-D28E-4DEB-A673-A8A88D76DC0B}" dt="2024-05-09T12:16:59.758" v="54" actId="20577"/>
        <pc:sldMkLst>
          <pc:docMk/>
          <pc:sldMk cId="4172752275" sldId="256"/>
        </pc:sldMkLst>
        <pc:spChg chg="mod">
          <ac:chgData name="Emilie Woodroffe" userId="b157383c7860d663" providerId="LiveId" clId="{25266469-D28E-4DEB-A673-A8A88D76DC0B}" dt="2024-05-09T12:16:09.828" v="2" actId="207"/>
          <ac:spMkLst>
            <pc:docMk/>
            <pc:sldMk cId="4172752275" sldId="256"/>
            <ac:spMk id="2" creationId="{A366E5CF-6DF7-5549-00F7-334E0110A204}"/>
          </ac:spMkLst>
        </pc:spChg>
        <pc:spChg chg="mod">
          <ac:chgData name="Emilie Woodroffe" userId="b157383c7860d663" providerId="LiveId" clId="{25266469-D28E-4DEB-A673-A8A88D76DC0B}" dt="2024-05-09T12:16:30.094" v="27" actId="20577"/>
          <ac:spMkLst>
            <pc:docMk/>
            <pc:sldMk cId="4172752275" sldId="256"/>
            <ac:spMk id="9" creationId="{00000000-0000-0000-0000-000000000000}"/>
          </ac:spMkLst>
        </pc:spChg>
        <pc:spChg chg="mod">
          <ac:chgData name="Emilie Woodroffe" userId="b157383c7860d663" providerId="LiveId" clId="{25266469-D28E-4DEB-A673-A8A88D76DC0B}" dt="2024-05-09T12:16:59.758" v="54" actId="20577"/>
          <ac:spMkLst>
            <pc:docMk/>
            <pc:sldMk cId="4172752275" sldId="256"/>
            <ac:spMk id="14" creationId="{E1A7A250-9F90-427E-B55D-1A44A03C7DEA}"/>
          </ac:spMkLst>
        </pc:spChg>
        <pc:picChg chg="del">
          <ac:chgData name="Emilie Woodroffe" userId="b157383c7860d663" providerId="LiveId" clId="{25266469-D28E-4DEB-A673-A8A88D76DC0B}" dt="2024-05-09T12:15:53.753" v="0" actId="478"/>
          <ac:picMkLst>
            <pc:docMk/>
            <pc:sldMk cId="4172752275" sldId="256"/>
            <ac:picMk id="5" creationId="{5EB51562-7F99-3C78-149D-8BB66DB0D35E}"/>
          </ac:picMkLst>
        </pc:picChg>
        <pc:picChg chg="add mod">
          <ac:chgData name="Emilie Woodroffe" userId="b157383c7860d663" providerId="LiveId" clId="{25266469-D28E-4DEB-A673-A8A88D76DC0B}" dt="2024-05-09T12:16:07.595" v="1"/>
          <ac:picMkLst>
            <pc:docMk/>
            <pc:sldMk cId="4172752275" sldId="256"/>
            <ac:picMk id="6" creationId="{59FA88FE-5654-E681-2AA5-4CC666D981E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9272a292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Medium Term Plan: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2 My town, your town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54391" y="1191325"/>
            <a:ext cx="4057095" cy="24622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write my own “Fireworks” poem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say and understand classroom commands.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use classroom commands to programme a robot.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say and write some places in town.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ask “Where is…?” and answer with “Here is…”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understand more nouns for shops in Spanish.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7325" y="6498180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0514" y="5580460"/>
            <a:ext cx="11693116" cy="954107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listen and respond accurately to a sequence of commands. Can communicate some simple commands to another person. Can recognise and read names of places in a town, and accurately match words to pictures. Can ask where something is ,and respond appropriately. 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80514" y="1196338"/>
            <a:ext cx="7451939" cy="4317849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>
                <a:latin typeface="Century Gothic" panose="020B0502020202020204" pitchFamily="34" charset="0"/>
              </a:rPr>
              <a:t>In this module: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 this half term children will revisit colours and write a poem about fireworks. The children will revisit classroom commands </a:t>
            </a:r>
            <a:r>
              <a:rPr lang="en-GB" sz="1400" kern="10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programme </a:t>
            </a:r>
            <a:r>
              <a:rPr lang="en-GB" sz="14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their own robots! </a:t>
            </a:r>
            <a:r>
              <a:rPr lang="en-GB" sz="1400" kern="1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Next, they'll learn shop names in town, explore shopping in Spain, and practise asking for shop locations in robot-style voices!</a:t>
            </a:r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Through songs, games, native speaker clips and independent tasks, they will explore the following content, topics and language: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Fireworks 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 and recall colours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Write a poem about fireworks using colours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Classroom commands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Practise classroom instructions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Practise writing useful commands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Places in town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Explore what shopping is like in Spain and similarities and differences between here and Spain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Practise asking where something is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Respond with the structure ‘Here is…’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Recognise the names of places in a town written down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916536" y="4765744"/>
            <a:ext cx="4029917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>
                <a:latin typeface="Century Gothic" panose="020B0502020202020204" pitchFamily="34" charset="0"/>
                <a:hlinkClick r:id="rId2"/>
              </a:rPr>
              <a:t>Examples of work - my town, your town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66E5CF-6DF7-5549-00F7-334E0110A204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6C637344-03D6-689D-B12D-85A114AD93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378" y="93736"/>
            <a:ext cx="1181299" cy="1181299"/>
          </a:xfrm>
          <a:prstGeom prst="rect">
            <a:avLst/>
          </a:prstGeom>
        </p:spPr>
      </p:pic>
      <p:pic>
        <p:nvPicPr>
          <p:cNvPr id="6" name="Picture 5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59FA88FE-5654-E681-2AA5-4CC666D981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67" y="433666"/>
            <a:ext cx="1081686" cy="72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283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56</cp:revision>
  <cp:lastPrinted>2019-02-25T10:36:43Z</cp:lastPrinted>
  <dcterms:created xsi:type="dcterms:W3CDTF">2019-02-25T10:25:29Z</dcterms:created>
  <dcterms:modified xsi:type="dcterms:W3CDTF">2024-07-16T10:26:14Z</dcterms:modified>
</cp:coreProperties>
</file>