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00AEEF"/>
    <a:srgbClr val="21B413"/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DA1650-6D1A-496F-BDB8-1B5ADEBE246B}" v="3" dt="2024-07-23T12:59:24.2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4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24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49DA1650-6D1A-496F-BDB8-1B5ADEBE246B}"/>
    <pc:docChg chg="custSel modSld">
      <pc:chgData name="Emilie Woodroffe" userId="b157383c7860d663" providerId="LiveId" clId="{49DA1650-6D1A-496F-BDB8-1B5ADEBE246B}" dt="2024-07-23T12:59:48.267" v="42" actId="20577"/>
      <pc:docMkLst>
        <pc:docMk/>
      </pc:docMkLst>
      <pc:sldChg chg="addSp delSp modSp mod">
        <pc:chgData name="Emilie Woodroffe" userId="b157383c7860d663" providerId="LiveId" clId="{49DA1650-6D1A-496F-BDB8-1B5ADEBE246B}" dt="2024-07-23T12:59:48.267" v="42" actId="20577"/>
        <pc:sldMkLst>
          <pc:docMk/>
          <pc:sldMk cId="4172752275" sldId="256"/>
        </pc:sldMkLst>
        <pc:spChg chg="mod">
          <ac:chgData name="Emilie Woodroffe" userId="b157383c7860d663" providerId="LiveId" clId="{49DA1650-6D1A-496F-BDB8-1B5ADEBE246B}" dt="2024-07-23T12:59:48.267" v="42" actId="20577"/>
          <ac:spMkLst>
            <pc:docMk/>
            <pc:sldMk cId="4172752275" sldId="256"/>
            <ac:spMk id="9" creationId="{00000000-0000-0000-0000-000000000000}"/>
          </ac:spMkLst>
        </pc:spChg>
        <pc:spChg chg="mod">
          <ac:chgData name="Emilie Woodroffe" userId="b157383c7860d663" providerId="LiveId" clId="{49DA1650-6D1A-496F-BDB8-1B5ADEBE246B}" dt="2024-07-23T12:59:35.403" v="22" actId="20577"/>
          <ac:spMkLst>
            <pc:docMk/>
            <pc:sldMk cId="4172752275" sldId="256"/>
            <ac:spMk id="14" creationId="{E1A7A250-9F90-427E-B55D-1A44A03C7DEA}"/>
          </ac:spMkLst>
        </pc:spChg>
        <pc:spChg chg="mod">
          <ac:chgData name="Emilie Woodroffe" userId="b157383c7860d663" providerId="LiveId" clId="{49DA1650-6D1A-496F-BDB8-1B5ADEBE246B}" dt="2024-07-23T12:58:57.103" v="0" actId="207"/>
          <ac:spMkLst>
            <pc:docMk/>
            <pc:sldMk cId="4172752275" sldId="256"/>
            <ac:spMk id="18" creationId="{5F956160-524D-4C49-B01D-89EFD1885621}"/>
          </ac:spMkLst>
        </pc:spChg>
        <pc:picChg chg="del">
          <ac:chgData name="Emilie Woodroffe" userId="b157383c7860d663" providerId="LiveId" clId="{49DA1650-6D1A-496F-BDB8-1B5ADEBE246B}" dt="2024-07-23T12:58:59.407" v="1" actId="478"/>
          <ac:picMkLst>
            <pc:docMk/>
            <pc:sldMk cId="4172752275" sldId="256"/>
            <ac:picMk id="2" creationId="{40A41986-ADFE-B857-AAEB-3FFE41C57F67}"/>
          </ac:picMkLst>
        </pc:picChg>
        <pc:picChg chg="add mod">
          <ac:chgData name="Emilie Woodroffe" userId="b157383c7860d663" providerId="LiveId" clId="{49DA1650-6D1A-496F-BDB8-1B5ADEBE246B}" dt="2024-07-23T12:59:11.324" v="2"/>
          <ac:picMkLst>
            <pc:docMk/>
            <pc:sldMk cId="4172752275" sldId="256"/>
            <ac:picMk id="5" creationId="{09E43655-BC97-4D23-E921-64981AA7DDA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828282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4 Sports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05030" y="1385894"/>
            <a:ext cx="4175047" cy="2677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understand and remember some sport nouns in Spanish.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talk about sports I like and dislike.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create extended sentences about sports including an opinion.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identify parts of the verb ‘</a:t>
            </a:r>
            <a:r>
              <a:rPr lang="en-GB" sz="1400" dirty="0" err="1">
                <a:latin typeface="Century Gothic" panose="020B0502020202020204" pitchFamily="34" charset="0"/>
              </a:rPr>
              <a:t>jugar</a:t>
            </a:r>
            <a:r>
              <a:rPr lang="en-GB" sz="1400" dirty="0">
                <a:latin typeface="Century Gothic" panose="020B0502020202020204" pitchFamily="34" charset="0"/>
              </a:rPr>
              <a:t>’ (to play).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understand a description of a sport using simple sentences.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describe a sport using simple sentences.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3838" y="5774240"/>
            <a:ext cx="11693116" cy="523220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write nouns for sports. Can express a like or dislike of a sport. Can say and write a simple description of a sport.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13838" y="1385894"/>
            <a:ext cx="7389249" cy="4185761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 the children will explore the topic of sports. They will learn the nouns for sports and look at the verb ‘</a:t>
            </a:r>
            <a:r>
              <a:rPr lang="en-GB" sz="1400" dirty="0" err="1">
                <a:latin typeface="Century Gothic" panose="020B0502020202020204" pitchFamily="34" charset="0"/>
              </a:rPr>
              <a:t>jugar</a:t>
            </a:r>
            <a:r>
              <a:rPr lang="en-GB" sz="1400" dirty="0">
                <a:latin typeface="Century Gothic" panose="020B0502020202020204" pitchFamily="34" charset="0"/>
              </a:rPr>
              <a:t>’ and the sports connected to this verb. Then, the children will create opinions about sports and look at a variety of adjectives to include reasons for liking or disliking a sport. They will investigate a sporting event from the target language country. The children write a description of a sport and how it is played.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games, native speaker clips, a story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Sports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-  </a:t>
            </a:r>
            <a:r>
              <a:rPr lang="en-GB" sz="1400" dirty="0">
                <a:latin typeface="Century Gothic" panose="020B0502020202020204" pitchFamily="34" charset="0"/>
              </a:rPr>
              <a:t>Join in a P.E warm up in Spanish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Look at nouns for sports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Look at the verb ‘to play’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Create extended opinions about sports (including reasons)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Describing sports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Read and understand information about sports.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Write a step-by-step guide to playing a sport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736439" y="4870570"/>
            <a:ext cx="4175047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  <a:hlinkClick r:id="rId2"/>
              </a:rPr>
              <a:t>Examples of work - Sports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621CE4AC-C5CE-3CBB-5F81-2E68F83F6C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511" y="260185"/>
            <a:ext cx="920288" cy="920288"/>
          </a:xfrm>
          <a:prstGeom prst="rect">
            <a:avLst/>
          </a:prstGeom>
        </p:spPr>
      </p:pic>
      <p:pic>
        <p:nvPicPr>
          <p:cNvPr id="5" name="Picture 4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09E43655-BC97-4D23-E921-64981AA7DD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288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63</cp:revision>
  <cp:lastPrinted>2019-02-25T10:36:43Z</cp:lastPrinted>
  <dcterms:created xsi:type="dcterms:W3CDTF">2019-02-25T10:25:29Z</dcterms:created>
  <dcterms:modified xsi:type="dcterms:W3CDTF">2024-08-21T11:31:03Z</dcterms:modified>
</cp:coreProperties>
</file>