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122"/>
    <a:srgbClr val="21B413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ADC51A8E-43D8-496A-9022-DEE5F7A72621}"/>
    <pc:docChg chg="custSel modSld">
      <pc:chgData name="Emilie Woodroffe" userId="b157383c7860d663" providerId="LiveId" clId="{ADC51A8E-43D8-496A-9022-DEE5F7A72621}" dt="2024-10-17T13:35:16.787" v="37"/>
      <pc:docMkLst>
        <pc:docMk/>
      </pc:docMkLst>
      <pc:sldChg chg="addSp delSp modSp mod">
        <pc:chgData name="Emilie Woodroffe" userId="b157383c7860d663" providerId="LiveId" clId="{ADC51A8E-43D8-496A-9022-DEE5F7A72621}" dt="2024-10-17T13:35:16.787" v="37"/>
        <pc:sldMkLst>
          <pc:docMk/>
          <pc:sldMk cId="4172752275" sldId="256"/>
        </pc:sldMkLst>
        <pc:spChg chg="mod">
          <ac:chgData name="Emilie Woodroffe" userId="b157383c7860d663" providerId="LiveId" clId="{ADC51A8E-43D8-496A-9022-DEE5F7A72621}" dt="2024-10-17T13:33:56.935" v="0" actId="207"/>
          <ac:spMkLst>
            <pc:docMk/>
            <pc:sldMk cId="4172752275" sldId="256"/>
            <ac:spMk id="2" creationId="{E3EFF1DE-28E5-B941-DE5B-EA545149903F}"/>
          </ac:spMkLst>
        </pc:spChg>
        <pc:spChg chg="mod">
          <ac:chgData name="Emilie Woodroffe" userId="b157383c7860d663" providerId="LiveId" clId="{ADC51A8E-43D8-496A-9022-DEE5F7A72621}" dt="2024-10-17T13:34:23.187" v="29" actId="20577"/>
          <ac:spMkLst>
            <pc:docMk/>
            <pc:sldMk cId="4172752275" sldId="256"/>
            <ac:spMk id="13" creationId="{00000000-0000-0000-0000-000000000000}"/>
          </ac:spMkLst>
        </pc:spChg>
        <pc:spChg chg="mod">
          <ac:chgData name="Emilie Woodroffe" userId="b157383c7860d663" providerId="LiveId" clId="{ADC51A8E-43D8-496A-9022-DEE5F7A72621}" dt="2024-10-17T13:34:29.982" v="36" actId="20577"/>
          <ac:spMkLst>
            <pc:docMk/>
            <pc:sldMk cId="4172752275" sldId="256"/>
            <ac:spMk id="14" creationId="{E1A7A250-9F90-427E-B55D-1A44A03C7DEA}"/>
          </ac:spMkLst>
        </pc:spChg>
        <pc:picChg chg="add mod">
          <ac:chgData name="Emilie Woodroffe" userId="b157383c7860d663" providerId="LiveId" clId="{ADC51A8E-43D8-496A-9022-DEE5F7A72621}" dt="2024-10-17T13:35:16.787" v="37"/>
          <ac:picMkLst>
            <pc:docMk/>
            <pc:sldMk cId="4172752275" sldId="256"/>
            <ac:picMk id="3" creationId="{A613E132-B00D-4E84-9FB9-B5A92BAED3F2}"/>
          </ac:picMkLst>
        </pc:picChg>
        <pc:picChg chg="del">
          <ac:chgData name="Emilie Woodroffe" userId="b157383c7860d663" providerId="LiveId" clId="{ADC51A8E-43D8-496A-9022-DEE5F7A72621}" dt="2024-10-17T13:33:58.639" v="1" actId="478"/>
          <ac:picMkLst>
            <pc:docMk/>
            <pc:sldMk cId="4172752275" sldId="256"/>
            <ac:picMk id="5" creationId="{D218923A-6975-2957-E439-3ED63679F410}"/>
          </ac:picMkLst>
        </pc:picChg>
      </pc:sldChg>
    </pc:docChg>
  </pc:docChgLst>
  <pc:docChgLst>
    <pc:chgData name="Emilie Woodroffe" userId="b157383c7860d663" providerId="LiveId" clId="{88905CEE-49F4-4428-8335-6A89C6BE077E}"/>
    <pc:docChg chg="custSel modSld">
      <pc:chgData name="Emilie Woodroffe" userId="b157383c7860d663" providerId="LiveId" clId="{88905CEE-49F4-4428-8335-6A89C6BE077E}" dt="2024-10-31T11:16:45.551" v="87" actId="20577"/>
      <pc:docMkLst>
        <pc:docMk/>
      </pc:docMkLst>
      <pc:sldChg chg="modSp mod">
        <pc:chgData name="Emilie Woodroffe" userId="b157383c7860d663" providerId="LiveId" clId="{88905CEE-49F4-4428-8335-6A89C6BE077E}" dt="2024-10-31T11:16:45.551" v="87" actId="20577"/>
        <pc:sldMkLst>
          <pc:docMk/>
          <pc:sldMk cId="4172752275" sldId="256"/>
        </pc:sldMkLst>
        <pc:spChg chg="mod">
          <ac:chgData name="Emilie Woodroffe" userId="b157383c7860d663" providerId="LiveId" clId="{88905CEE-49F4-4428-8335-6A89C6BE077E}" dt="2024-10-31T11:16:18.795" v="71" actId="1076"/>
          <ac:spMkLst>
            <pc:docMk/>
            <pc:sldMk cId="4172752275" sldId="256"/>
            <ac:spMk id="8" creationId="{00000000-0000-0000-0000-000000000000}"/>
          </ac:spMkLst>
        </pc:spChg>
        <pc:spChg chg="mod">
          <ac:chgData name="Emilie Woodroffe" userId="b157383c7860d663" providerId="LiveId" clId="{88905CEE-49F4-4428-8335-6A89C6BE077E}" dt="2024-10-31T11:16:45.551" v="87" actId="20577"/>
          <ac:spMkLst>
            <pc:docMk/>
            <pc:sldMk cId="4172752275" sldId="256"/>
            <ac:spMk id="9" creationId="{00000000-0000-0000-0000-000000000000}"/>
          </ac:spMkLst>
        </pc:spChg>
        <pc:spChg chg="mod">
          <ac:chgData name="Emilie Woodroffe" userId="b157383c7860d663" providerId="LiveId" clId="{88905CEE-49F4-4428-8335-6A89C6BE077E}" dt="2024-10-31T11:14:58.604" v="70"/>
          <ac:spMkLst>
            <pc:docMk/>
            <pc:sldMk cId="4172752275" sldId="256"/>
            <ac:spMk id="13" creationId="{00000000-0000-0000-0000-000000000000}"/>
          </ac:spMkLst>
        </pc:spChg>
        <pc:spChg chg="mod">
          <ac:chgData name="Emilie Woodroffe" userId="b157383c7860d663" providerId="LiveId" clId="{88905CEE-49F4-4428-8335-6A89C6BE077E}" dt="2024-10-31T11:16:39.569" v="80" actId="20577"/>
          <ac:spMkLst>
            <pc:docMk/>
            <pc:sldMk cId="4172752275" sldId="256"/>
            <ac:spMk id="14" creationId="{E1A7A250-9F90-427E-B55D-1A44A03C7DEA}"/>
          </ac:spMkLst>
        </pc:spChg>
        <pc:spChg chg="mod">
          <ac:chgData name="Emilie Woodroffe" userId="b157383c7860d663" providerId="LiveId" clId="{88905CEE-49F4-4428-8335-6A89C6BE077E}" dt="2024-10-31T11:16:30.591" v="73" actId="14100"/>
          <ac:spMkLst>
            <pc:docMk/>
            <pc:sldMk cId="4172752275" sldId="256"/>
            <ac:spMk id="15" creationId="{62446484-3D5F-4B8F-BDB7-132DCAA4839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928282629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13838" y="167586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Medium Term Plan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2 At the doctors and jungle animals.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47497" y="1419598"/>
            <a:ext cx="3946319" cy="26776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say why I don’t feel well.</a:t>
            </a:r>
            <a:endParaRPr lang="en-GB" sz="1400" b="1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Century Gothic" panose="020B0502020202020204" pitchFamily="34" charset="0"/>
              </a:rPr>
              <a:t>I can take part in a roleplay at the doctors.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Century Gothic" panose="020B0502020202020204" pitchFamily="34" charset="0"/>
              </a:rPr>
              <a:t>I can understand some jungle animal nouns in Spanish.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Century Gothic" panose="020B0502020202020204" pitchFamily="34" charset="0"/>
              </a:rPr>
              <a:t>I can listen and join in with a story about jungle animals.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Century Gothic" panose="020B0502020202020204" pitchFamily="34" charset="0"/>
              </a:rPr>
              <a:t>I can write a sentence to describe a jungle animal.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Century Gothic" panose="020B0502020202020204" pitchFamily="34" charset="0"/>
              </a:rPr>
              <a:t>I can create my own jungle explorer’s story.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7053" y="6485251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3338" y="5462437"/>
            <a:ext cx="11693116" cy="954107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explain what hurts/why feeling unwell. Can take part in a roleplay at the doctors.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understand, remember and say some jungle animal nouns. Can understand familiar colours and adjectives. Can understand unfamiliar adjectives to describe jungle animals. Can write a sentence with a noun, verb, adjectives (and a conjunction).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30972" y="1005777"/>
            <a:ext cx="7577428" cy="4401205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This half term is a great opportunity to revisit prior language learning of body part nouns, animal nouns, rules about nouns that the children were introduced to in Year 3 and Year 4, to revisit colours and extend knowledge of adjectives and rules with adjectives used with nouns and changes in spelling.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Through songs, games and independent tasks, they will explore the following content, topics and language: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At the doctors 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Feeling unwell roleplay phrases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Take part in a roleplay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Jungle animals 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Singular nouns for some jungle animals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Walking through the jungle 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 colours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Familiar and unfamiliar adjectives to describe animals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Follow and understand a simple story 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Sequence and join in with retelling a story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Write  simple sentences in Spanish, using nouns, adjectives and the conjunction “and”.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851027" y="4472068"/>
            <a:ext cx="4282000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Century Gothic" panose="020B0502020202020204" pitchFamily="34" charset="0"/>
                <a:hlinkClick r:id="rId2"/>
              </a:rPr>
              <a:t>Examples of work – Doctors and jungle animals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EFF1DE-28E5-B941-DE5B-EA545149903F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C2056252-C457-17C0-57DC-DCF3159AAD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378" y="93736"/>
            <a:ext cx="1181299" cy="1181299"/>
          </a:xfrm>
          <a:prstGeom prst="rect">
            <a:avLst/>
          </a:prstGeom>
        </p:spPr>
      </p:pic>
      <p:pic>
        <p:nvPicPr>
          <p:cNvPr id="3" name="Picture 2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A613E132-B00D-4E84-9FB9-B5A92BAED3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872" y="284653"/>
            <a:ext cx="1081686" cy="72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301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55</cp:revision>
  <cp:lastPrinted>2019-02-25T10:36:43Z</cp:lastPrinted>
  <dcterms:created xsi:type="dcterms:W3CDTF">2019-02-25T10:25:29Z</dcterms:created>
  <dcterms:modified xsi:type="dcterms:W3CDTF">2024-12-05T13:09:17Z</dcterms:modified>
</cp:coreProperties>
</file>