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122"/>
    <a:srgbClr val="21B413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5C99AB-4DB9-4EF1-BAEF-94A06F76E30B}" v="3" dt="2024-11-28T13:49:18.0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67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DA5C99AB-4DB9-4EF1-BAEF-94A06F76E30B}"/>
    <pc:docChg chg="custSel modSld">
      <pc:chgData name="Emilie Woodroffe" userId="b157383c7860d663" providerId="LiveId" clId="{DA5C99AB-4DB9-4EF1-BAEF-94A06F76E30B}" dt="2024-11-28T13:52:45.011" v="158" actId="20577"/>
      <pc:docMkLst>
        <pc:docMk/>
      </pc:docMkLst>
      <pc:sldChg chg="addSp delSp modSp mod">
        <pc:chgData name="Emilie Woodroffe" userId="b157383c7860d663" providerId="LiveId" clId="{DA5C99AB-4DB9-4EF1-BAEF-94A06F76E30B}" dt="2024-11-28T13:52:45.011" v="158" actId="20577"/>
        <pc:sldMkLst>
          <pc:docMk/>
          <pc:sldMk cId="4172752275" sldId="256"/>
        </pc:sldMkLst>
        <pc:spChg chg="mod">
          <ac:chgData name="Emilie Woodroffe" userId="b157383c7860d663" providerId="LiveId" clId="{DA5C99AB-4DB9-4EF1-BAEF-94A06F76E30B}" dt="2024-11-28T13:09:05.158" v="33" actId="20577"/>
          <ac:spMkLst>
            <pc:docMk/>
            <pc:sldMk cId="4172752275" sldId="256"/>
            <ac:spMk id="5" creationId="{674FCDC0-3C87-9885-644D-B5E924B80AE4}"/>
          </ac:spMkLst>
        </pc:spChg>
        <pc:spChg chg="del">
          <ac:chgData name="Emilie Woodroffe" userId="b157383c7860d663" providerId="LiveId" clId="{DA5C99AB-4DB9-4EF1-BAEF-94A06F76E30B}" dt="2024-11-28T13:48:30.476" v="35" actId="478"/>
          <ac:spMkLst>
            <pc:docMk/>
            <pc:sldMk cId="4172752275" sldId="256"/>
            <ac:spMk id="6" creationId="{CC948C30-2A68-025F-A8E5-6511CBCB4A88}"/>
          </ac:spMkLst>
        </pc:spChg>
        <pc:spChg chg="del">
          <ac:chgData name="Emilie Woodroffe" userId="b157383c7860d663" providerId="LiveId" clId="{DA5C99AB-4DB9-4EF1-BAEF-94A06F76E30B}" dt="2024-11-28T13:48:28.922" v="34" actId="478"/>
          <ac:spMkLst>
            <pc:docMk/>
            <pc:sldMk cId="4172752275" sldId="256"/>
            <ac:spMk id="7" creationId="{61F3C71C-165B-F8F9-A2CD-168B4E05F21E}"/>
          </ac:spMkLst>
        </pc:spChg>
        <pc:spChg chg="add mod">
          <ac:chgData name="Emilie Woodroffe" userId="b157383c7860d663" providerId="LiveId" clId="{DA5C99AB-4DB9-4EF1-BAEF-94A06F76E30B}" dt="2024-11-28T13:52:35.570" v="149" actId="6549"/>
          <ac:spMkLst>
            <pc:docMk/>
            <pc:sldMk cId="4172752275" sldId="256"/>
            <ac:spMk id="8" creationId="{05C2717B-F674-EBA5-1C0A-64ACE69A1331}"/>
          </ac:spMkLst>
        </pc:spChg>
        <pc:spChg chg="add mod">
          <ac:chgData name="Emilie Woodroffe" userId="b157383c7860d663" providerId="LiveId" clId="{DA5C99AB-4DB9-4EF1-BAEF-94A06F76E30B}" dt="2024-11-28T13:52:45.011" v="158" actId="20577"/>
          <ac:spMkLst>
            <pc:docMk/>
            <pc:sldMk cId="4172752275" sldId="256"/>
            <ac:spMk id="9" creationId="{FBABF41C-3A94-4C41-9F78-74A530BEA05F}"/>
          </ac:spMkLst>
        </pc:spChg>
        <pc:spChg chg="mod">
          <ac:chgData name="Emilie Woodroffe" userId="b157383c7860d663" providerId="LiveId" clId="{DA5C99AB-4DB9-4EF1-BAEF-94A06F76E30B}" dt="2024-11-28T13:48:44.424" v="37" actId="1076"/>
          <ac:spMkLst>
            <pc:docMk/>
            <pc:sldMk cId="4172752275" sldId="256"/>
            <ac:spMk id="10" creationId="{5B406134-6E90-42DF-F5C3-1FFADC555A8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B406134-6E90-42DF-F5C3-1FFADC555A85}"/>
              </a:ext>
            </a:extLst>
          </p:cNvPr>
          <p:cNvSpPr txBox="1"/>
          <p:nvPr/>
        </p:nvSpPr>
        <p:spPr>
          <a:xfrm>
            <a:off x="249442" y="207791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Medium Term Plan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2 Café culture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7053" y="6485251"/>
            <a:ext cx="3249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2024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8296103" y="4561400"/>
            <a:ext cx="3646456" cy="307777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entury Gothic" panose="020B0502020202020204" pitchFamily="34" charset="0"/>
              </a:rPr>
              <a:t>Examples of other schools’ work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C2056252-C457-17C0-57DC-DCF3159AAD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378" y="93736"/>
            <a:ext cx="1181299" cy="1181299"/>
          </a:xfrm>
          <a:prstGeom prst="rect">
            <a:avLst/>
          </a:prstGeom>
        </p:spPr>
      </p:pic>
      <p:pic>
        <p:nvPicPr>
          <p:cNvPr id="3" name="Picture 2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A613E132-B00D-4E84-9FB9-B5A92BAED3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0872" y="284653"/>
            <a:ext cx="1081686" cy="7211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4FCDC0-3C87-9885-644D-B5E924B80AE4}"/>
              </a:ext>
            </a:extLst>
          </p:cNvPr>
          <p:cNvSpPr txBox="1"/>
          <p:nvPr/>
        </p:nvSpPr>
        <p:spPr>
          <a:xfrm>
            <a:off x="8296102" y="1283316"/>
            <a:ext cx="3637214" cy="24622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Learning Objective for each lesson: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say some nouns for Spanish tapas.</a:t>
            </a:r>
            <a:endParaRPr lang="en-GB" sz="14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express opinions about food and drinks.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create my own tapas menu.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politely order food and drinks.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understand a café conversation.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create a café conversation.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3EFF1DE-28E5-B941-DE5B-EA545149903F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5">
            <a:extLst>
              <a:ext uri="{FF2B5EF4-FFF2-40B4-BE49-F238E27FC236}">
                <a16:creationId xmlns:a16="http://schemas.microsoft.com/office/drawing/2014/main" id="{05C2717B-F674-EBA5-1C0A-64ACE69A1331}"/>
              </a:ext>
            </a:extLst>
          </p:cNvPr>
          <p:cNvSpPr txBox="1"/>
          <p:nvPr/>
        </p:nvSpPr>
        <p:spPr>
          <a:xfrm>
            <a:off x="286499" y="1091337"/>
            <a:ext cx="7837009" cy="4401205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This half term, Stage 4 learners will be learning about the culture of going to tapas bars in Spain. They will start by learning the nouns for tapas you can order in a Spanish tapas bar,  then practise saying which food they like or dislike and create a menu for a Spanish tapas bar.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Using their knowledge from the tapas culture, Stage 4 learners will go on to read and practise a conversation between a waiter and customer, finally creating and performing their own role plays at the café.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Through games, native speaker clips and independent tasks, they will explore the following content, topics and language: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Tapas culture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Learn about the culture of going to tapas bars in Spain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Learn vocabulary for food and drinks and express opinions about them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Create a menu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At the tapas bar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Learn phrases to politely order food and drink at the tapas bar.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Play games to familiarise with roleplay language and phrases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Write and perform ‘at the tapas bar’ conversations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ABF41C-3A94-4C41-9F78-74A530BEA05F}"/>
              </a:ext>
            </a:extLst>
          </p:cNvPr>
          <p:cNvSpPr txBox="1"/>
          <p:nvPr/>
        </p:nvSpPr>
        <p:spPr>
          <a:xfrm>
            <a:off x="286499" y="5628076"/>
            <a:ext cx="11693116" cy="738664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say and write nouns for food and drinks. Can express a like or dislike of a food or drink. Can ask for three drinks and three snacks politely. Can participate in a simple conversation at the tapas bar. </a:t>
            </a:r>
          </a:p>
        </p:txBody>
      </p:sp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302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Emilie Woodroffe</cp:lastModifiedBy>
  <cp:revision>56</cp:revision>
  <cp:lastPrinted>2019-02-25T10:36:43Z</cp:lastPrinted>
  <dcterms:created xsi:type="dcterms:W3CDTF">2019-02-25T10:25:29Z</dcterms:created>
  <dcterms:modified xsi:type="dcterms:W3CDTF">2024-11-28T13:52:48Z</dcterms:modified>
</cp:coreProperties>
</file>