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9C09DB-D16D-4BF8-992F-EFA92D3BA887}" v="1" dt="2024-10-02T05:51:06.6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72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679C09DB-D16D-4BF8-992F-EFA92D3BA887}"/>
    <pc:docChg chg="custSel modSld">
      <pc:chgData name="Emilie Woodroffe" userId="b157383c7860d663" providerId="LiveId" clId="{679C09DB-D16D-4BF8-992F-EFA92D3BA887}" dt="2024-10-02T09:45:37.631" v="38" actId="20577"/>
      <pc:docMkLst>
        <pc:docMk/>
      </pc:docMkLst>
      <pc:sldChg chg="addSp delSp modSp mod">
        <pc:chgData name="Emilie Woodroffe" userId="b157383c7860d663" providerId="LiveId" clId="{679C09DB-D16D-4BF8-992F-EFA92D3BA887}" dt="2024-10-02T09:45:37.631" v="38" actId="20577"/>
        <pc:sldMkLst>
          <pc:docMk/>
          <pc:sldMk cId="4172752275" sldId="256"/>
        </pc:sldMkLst>
        <pc:spChg chg="del">
          <ac:chgData name="Emilie Woodroffe" userId="b157383c7860d663" providerId="LiveId" clId="{679C09DB-D16D-4BF8-992F-EFA92D3BA887}" dt="2024-10-02T05:50:49.095" v="1" actId="478"/>
          <ac:spMkLst>
            <pc:docMk/>
            <pc:sldMk cId="4172752275" sldId="256"/>
            <ac:spMk id="2" creationId="{E3EFF1DE-28E5-B941-DE5B-EA545149903F}"/>
          </ac:spMkLst>
        </pc:spChg>
        <pc:spChg chg="mod">
          <ac:chgData name="Emilie Woodroffe" userId="b157383c7860d663" providerId="LiveId" clId="{679C09DB-D16D-4BF8-992F-EFA92D3BA887}" dt="2024-10-02T09:45:37.631" v="38" actId="20577"/>
          <ac:spMkLst>
            <pc:docMk/>
            <pc:sldMk cId="4172752275" sldId="256"/>
            <ac:spMk id="8" creationId="{00000000-0000-0000-0000-000000000000}"/>
          </ac:spMkLst>
        </pc:spChg>
        <pc:spChg chg="mod">
          <ac:chgData name="Emilie Woodroffe" userId="b157383c7860d663" providerId="LiveId" clId="{679C09DB-D16D-4BF8-992F-EFA92D3BA887}" dt="2024-10-02T09:43:59.654" v="36" actId="1076"/>
          <ac:spMkLst>
            <pc:docMk/>
            <pc:sldMk cId="4172752275" sldId="256"/>
            <ac:spMk id="9" creationId="{00000000-0000-0000-0000-000000000000}"/>
          </ac:spMkLst>
        </pc:spChg>
        <pc:spChg chg="add mod">
          <ac:chgData name="Emilie Woodroffe" userId="b157383c7860d663" providerId="LiveId" clId="{679C09DB-D16D-4BF8-992F-EFA92D3BA887}" dt="2024-10-02T05:51:06.661" v="2"/>
          <ac:spMkLst>
            <pc:docMk/>
            <pc:sldMk cId="4172752275" sldId="256"/>
            <ac:spMk id="10" creationId="{3BD95FEA-E692-BFF5-DEF6-EB3266DD5951}"/>
          </ac:spMkLst>
        </pc:spChg>
        <pc:spChg chg="mod">
          <ac:chgData name="Emilie Woodroffe" userId="b157383c7860d663" providerId="LiveId" clId="{679C09DB-D16D-4BF8-992F-EFA92D3BA887}" dt="2024-10-02T09:43:44.940" v="33" actId="20577"/>
          <ac:spMkLst>
            <pc:docMk/>
            <pc:sldMk cId="4172752275" sldId="256"/>
            <ac:spMk id="13" creationId="{00000000-0000-0000-0000-000000000000}"/>
          </ac:spMkLst>
        </pc:spChg>
        <pc:spChg chg="mod">
          <ac:chgData name="Emilie Woodroffe" userId="b157383c7860d663" providerId="LiveId" clId="{679C09DB-D16D-4BF8-992F-EFA92D3BA887}" dt="2024-10-02T09:43:56.805" v="35" actId="1076"/>
          <ac:spMkLst>
            <pc:docMk/>
            <pc:sldMk cId="4172752275" sldId="256"/>
            <ac:spMk id="14" creationId="{E1A7A250-9F90-427E-B55D-1A44A03C7DEA}"/>
          </ac:spMkLst>
        </pc:spChg>
        <pc:spChg chg="mod">
          <ac:chgData name="Emilie Woodroffe" userId="b157383c7860d663" providerId="LiveId" clId="{679C09DB-D16D-4BF8-992F-EFA92D3BA887}" dt="2024-10-02T09:44:01.243" v="37" actId="1076"/>
          <ac:spMkLst>
            <pc:docMk/>
            <pc:sldMk cId="4172752275" sldId="256"/>
            <ac:spMk id="15" creationId="{62446484-3D5F-4B8F-BDB7-132DCAA48395}"/>
          </ac:spMkLst>
        </pc:spChg>
        <pc:picChg chg="del">
          <ac:chgData name="Emilie Woodroffe" userId="b157383c7860d663" providerId="LiveId" clId="{679C09DB-D16D-4BF8-992F-EFA92D3BA887}" dt="2024-10-02T05:51:08.819" v="3" actId="478"/>
          <ac:picMkLst>
            <pc:docMk/>
            <pc:sldMk cId="4172752275" sldId="256"/>
            <ac:picMk id="4" creationId="{C2056252-C457-17C0-57DC-DCF3159AADBE}"/>
          </ac:picMkLst>
        </pc:picChg>
        <pc:picChg chg="del">
          <ac:chgData name="Emilie Woodroffe" userId="b157383c7860d663" providerId="LiveId" clId="{679C09DB-D16D-4BF8-992F-EFA92D3BA887}" dt="2024-10-02T05:50:45.064" v="0" actId="478"/>
          <ac:picMkLst>
            <pc:docMk/>
            <pc:sldMk cId="4172752275" sldId="256"/>
            <ac:picMk id="5" creationId="{D218923A-6975-2957-E439-3ED63679F410}"/>
          </ac:picMkLst>
        </pc:picChg>
        <pc:picChg chg="add mod">
          <ac:chgData name="Emilie Woodroffe" userId="b157383c7860d663" providerId="LiveId" clId="{679C09DB-D16D-4BF8-992F-EFA92D3BA887}" dt="2024-10-02T05:51:06.661" v="2"/>
          <ac:picMkLst>
            <pc:docMk/>
            <pc:sldMk cId="4172752275" sldId="256"/>
            <ac:picMk id="6" creationId="{9BA9BD14-3D6A-91C5-2638-66DF80820C96}"/>
          </ac:picMkLst>
        </pc:picChg>
        <pc:picChg chg="add mod">
          <ac:chgData name="Emilie Woodroffe" userId="b157383c7860d663" providerId="LiveId" clId="{679C09DB-D16D-4BF8-992F-EFA92D3BA887}" dt="2024-10-02T05:51:06.661" v="2"/>
          <ac:picMkLst>
            <pc:docMk/>
            <pc:sldMk cId="4172752275" sldId="256"/>
            <ac:picMk id="12" creationId="{D894B383-A43F-31BA-3284-9E2E5BA4114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22/10/2024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928282529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>
                <a:solidFill>
                  <a:srgbClr val="8A095B"/>
                </a:solidFill>
                <a:latin typeface="Century Gothic" panose="020B0502020202020204" pitchFamily="34" charset="0"/>
              </a:rPr>
              <a:t>Medium </a:t>
            </a:r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Term Plan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1 Carnival and numbers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28557" y="1687810"/>
            <a:ext cx="4214001" cy="28931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learn about Spanish traditions and take part in a carnival celebration.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say and write some numbers between 1 and 15.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say and write some numbers up to 20.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ask and answer “How old are you?” 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take part in a simple dialogue about myself, using familiar questions and answers.</a:t>
            </a:r>
          </a:p>
          <a:p>
            <a:pPr marL="342900" indent="-342900">
              <a:buAutoNum type="arabicParenR"/>
            </a:pPr>
            <a:r>
              <a:rPr lang="en-GB" sz="14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can understand and use Easter vocabulary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32496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2024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7325" y="5419840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remember and use core language from Autumn Term. Can recall numbers to 10. Can remember some numbers between 10 and 20. Can express their age.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347325" y="1694547"/>
            <a:ext cx="7148987" cy="3539430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This half term is a great opportunity to revisit some core language the children were introduced to in Autumn Term, and to introduce the children to an important celebration in Spain: carnival!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Through songs, games and independent tasks, they will explore the following content, topics and language: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Carnival and using numbers</a:t>
            </a:r>
            <a:endParaRPr lang="en-GB" sz="1400" dirty="0">
              <a:latin typeface="Century Gothic" panose="020B0502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Cultural insight into Carnival in Spain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Opportunity to design a carnival mask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Revisiting numbers and playing number-themed games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Introduce the age question and answer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Revisit personal information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Ask and answer a range of questions</a:t>
            </a:r>
          </a:p>
          <a:p>
            <a:pPr marL="171450" indent="-171450">
              <a:buFontTx/>
              <a:buChar char="-"/>
            </a:pPr>
            <a:r>
              <a:rPr lang="en-GB" sz="1400" dirty="0">
                <a:latin typeface="Century Gothic" panose="020B0502020202020204" pitchFamily="34" charset="0"/>
              </a:rPr>
              <a:t>Finish with an Easter-themed lesson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787581" y="4862413"/>
            <a:ext cx="4057094" cy="307777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entury Gothic" panose="020B0502020202020204" pitchFamily="34" charset="0"/>
                <a:hlinkClick r:id="rId2"/>
              </a:rPr>
              <a:t>Examples of work - Carnival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6" name="Picture 5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9BA9BD14-3D6A-91C5-2638-66DF80820C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872" y="284653"/>
            <a:ext cx="1081686" cy="72112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BD95FEA-E692-BFF5-DEF6-EB3266DD595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D894B383-A43F-31BA-3284-9E2E5BA411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7071" y="142609"/>
            <a:ext cx="920288" cy="92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230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Catherine Simms</cp:lastModifiedBy>
  <cp:revision>54</cp:revision>
  <cp:lastPrinted>2019-02-25T10:36:43Z</cp:lastPrinted>
  <dcterms:created xsi:type="dcterms:W3CDTF">2019-02-25T10:25:29Z</dcterms:created>
  <dcterms:modified xsi:type="dcterms:W3CDTF">2024-10-22T09:42:29Z</dcterms:modified>
</cp:coreProperties>
</file>