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B7C090-3937-44AE-AFC5-9BDA96B05ECA}" v="1" dt="2024-09-19T12:22:33.8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F5B7C090-3937-44AE-AFC5-9BDA96B05ECA}"/>
    <pc:docChg chg="custSel modSld">
      <pc:chgData name="Emilie Woodroffe" userId="b157383c7860d663" providerId="LiveId" clId="{F5B7C090-3937-44AE-AFC5-9BDA96B05ECA}" dt="2024-09-20T10:12:32.136" v="32" actId="33524"/>
      <pc:docMkLst>
        <pc:docMk/>
      </pc:docMkLst>
      <pc:sldChg chg="addSp delSp modSp mod">
        <pc:chgData name="Emilie Woodroffe" userId="b157383c7860d663" providerId="LiveId" clId="{F5B7C090-3937-44AE-AFC5-9BDA96B05ECA}" dt="2024-09-20T10:12:32.136" v="32" actId="33524"/>
        <pc:sldMkLst>
          <pc:docMk/>
          <pc:sldMk cId="4172752275" sldId="256"/>
        </pc:sldMkLst>
        <pc:spChg chg="del">
          <ac:chgData name="Emilie Woodroffe" userId="b157383c7860d663" providerId="LiveId" clId="{F5B7C090-3937-44AE-AFC5-9BDA96B05ECA}" dt="2024-09-19T12:22:33.462" v="0" actId="478"/>
          <ac:spMkLst>
            <pc:docMk/>
            <pc:sldMk cId="4172752275" sldId="256"/>
            <ac:spMk id="2" creationId="{A366E5CF-6DF7-5549-00F7-334E0110A204}"/>
          </ac:spMkLst>
        </pc:spChg>
        <pc:spChg chg="add mod">
          <ac:chgData name="Emilie Woodroffe" userId="b157383c7860d663" providerId="LiveId" clId="{F5B7C090-3937-44AE-AFC5-9BDA96B05ECA}" dt="2024-09-19T12:22:33.857" v="1"/>
          <ac:spMkLst>
            <pc:docMk/>
            <pc:sldMk cId="4172752275" sldId="256"/>
            <ac:spMk id="6" creationId="{A5A89AC8-6D2E-FAE4-28C4-3DC6F6ED64B8}"/>
          </ac:spMkLst>
        </pc:spChg>
        <pc:spChg chg="mod">
          <ac:chgData name="Emilie Woodroffe" userId="b157383c7860d663" providerId="LiveId" clId="{F5B7C090-3937-44AE-AFC5-9BDA96B05ECA}" dt="2024-09-19T12:23:07.571" v="31" actId="20577"/>
          <ac:spMkLst>
            <pc:docMk/>
            <pc:sldMk cId="4172752275" sldId="256"/>
            <ac:spMk id="9" creationId="{00000000-0000-0000-0000-000000000000}"/>
          </ac:spMkLst>
        </pc:spChg>
        <pc:spChg chg="mod">
          <ac:chgData name="Emilie Woodroffe" userId="b157383c7860d663" providerId="LiveId" clId="{F5B7C090-3937-44AE-AFC5-9BDA96B05ECA}" dt="2024-09-20T10:12:32.136" v="32" actId="33524"/>
          <ac:spMkLst>
            <pc:docMk/>
            <pc:sldMk cId="4172752275" sldId="256"/>
            <ac:spMk id="14" creationId="{E1A7A250-9F90-427E-B55D-1A44A03C7DEA}"/>
          </ac:spMkLst>
        </pc:spChg>
        <pc:picChg chg="add mod">
          <ac:chgData name="Emilie Woodroffe" userId="b157383c7860d663" providerId="LiveId" clId="{F5B7C090-3937-44AE-AFC5-9BDA96B05ECA}" dt="2024-09-19T12:22:33.857" v="1"/>
          <ac:picMkLst>
            <pc:docMk/>
            <pc:sldMk cId="4172752275" sldId="256"/>
            <ac:picMk id="3" creationId="{693FFAEC-4004-727C-AB64-3C8F18ADF7BF}"/>
          </ac:picMkLst>
        </pc:picChg>
        <pc:picChg chg="del">
          <ac:chgData name="Emilie Woodroffe" userId="b157383c7860d663" providerId="LiveId" clId="{F5B7C090-3937-44AE-AFC5-9BDA96B05ECA}" dt="2024-09-19T12:22:33.462" v="0" actId="478"/>
          <ac:picMkLst>
            <pc:docMk/>
            <pc:sldMk cId="4172752275" sldId="256"/>
            <ac:picMk id="4" creationId="{6C637344-03D6-689D-B12D-85A114AD9306}"/>
          </ac:picMkLst>
        </pc:picChg>
        <pc:picChg chg="del">
          <ac:chgData name="Emilie Woodroffe" userId="b157383c7860d663" providerId="LiveId" clId="{F5B7C090-3937-44AE-AFC5-9BDA96B05ECA}" dt="2024-09-19T12:22:33.462" v="0" actId="478"/>
          <ac:picMkLst>
            <pc:docMk/>
            <pc:sldMk cId="4172752275" sldId="256"/>
            <ac:picMk id="5" creationId="{5EB51562-7F99-3C78-149D-8BB66DB0D35E}"/>
          </ac:picMkLst>
        </pc:picChg>
        <pc:picChg chg="add mod">
          <ac:chgData name="Emilie Woodroffe" userId="b157383c7860d663" providerId="LiveId" clId="{F5B7C090-3937-44AE-AFC5-9BDA96B05ECA}" dt="2024-09-19T12:22:33.857" v="1"/>
          <ac:picMkLst>
            <pc:docMk/>
            <pc:sldMk cId="4172752275" sldId="256"/>
            <ac:picMk id="7" creationId="{E5D2A1C3-E885-5641-0AE1-5FF18A89EBD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06/11/2024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06/11/2024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06/11/2024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06/11/2024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pln.myvle.co.uk/index.php?name=FileManager&amp;fid=4L242625252325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80514" y="146360"/>
            <a:ext cx="7148987" cy="830997"/>
          </a:xfrm>
          <a:prstGeom prst="rect">
            <a:avLst/>
          </a:prstGeom>
          <a:noFill/>
          <a:ln w="38100">
            <a:solidFill>
              <a:schemeClr val="bg1"/>
            </a:solidFill>
          </a:ln>
        </p:spPr>
        <p:txBody>
          <a:bodyPr wrap="square" rtlCol="0">
            <a:spAutoFit/>
          </a:bodyPr>
          <a:lstStyle/>
          <a:p>
            <a:r>
              <a:rPr lang="en-GB" sz="2400" b="1">
                <a:solidFill>
                  <a:srgbClr val="8A095B"/>
                </a:solidFill>
                <a:latin typeface="Century Gothic" panose="020B0502020202020204" pitchFamily="34" charset="0"/>
              </a:rPr>
              <a:t>Medium </a:t>
            </a:r>
            <a:r>
              <a:rPr lang="en-GB" sz="2400" b="1" dirty="0">
                <a:solidFill>
                  <a:srgbClr val="8A095B"/>
                </a:solidFill>
                <a:latin typeface="Century Gothic" panose="020B0502020202020204" pitchFamily="34" charset="0"/>
              </a:rPr>
              <a:t>Term Plan: </a:t>
            </a:r>
          </a:p>
          <a:p>
            <a:r>
              <a:rPr lang="en-GB" sz="2400" b="1" dirty="0">
                <a:solidFill>
                  <a:srgbClr val="8A095B"/>
                </a:solidFill>
                <a:latin typeface="Century Gothic" panose="020B0502020202020204" pitchFamily="34" charset="0"/>
              </a:rPr>
              <a:t>Stage 3 Clothes</a:t>
            </a:r>
          </a:p>
        </p:txBody>
      </p:sp>
      <p:sp>
        <p:nvSpPr>
          <p:cNvPr id="9" name="TextBox 8"/>
          <p:cNvSpPr txBox="1"/>
          <p:nvPr/>
        </p:nvSpPr>
        <p:spPr>
          <a:xfrm>
            <a:off x="7854391" y="1191325"/>
            <a:ext cx="4057095" cy="2677656"/>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name items of clothing in Spanish. </a:t>
            </a:r>
          </a:p>
          <a:p>
            <a:pPr marL="342900" indent="-342900">
              <a:buAutoNum type="arabicParenR"/>
            </a:pPr>
            <a:r>
              <a:rPr lang="en-GB" sz="1400" dirty="0">
                <a:latin typeface="Century Gothic" panose="020B0502020202020204" pitchFamily="34" charset="0"/>
              </a:rPr>
              <a:t>I can use adjectives of colour to describe clothes. </a:t>
            </a:r>
          </a:p>
          <a:p>
            <a:pPr marL="342900" indent="-342900">
              <a:buAutoNum type="arabicParenR"/>
            </a:pPr>
            <a:r>
              <a:rPr lang="en-GB" sz="1400" dirty="0">
                <a:latin typeface="Century Gothic" panose="020B0502020202020204" pitchFamily="34" charset="0"/>
              </a:rPr>
              <a:t>I can identify parrs of the verb “to wear” </a:t>
            </a:r>
            <a:r>
              <a:rPr lang="en-GB" sz="1400">
                <a:latin typeface="Century Gothic" panose="020B0502020202020204" pitchFamily="34" charset="0"/>
              </a:rPr>
              <a:t>in Spanish. </a:t>
            </a:r>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describe an outfit including colours.  </a:t>
            </a:r>
          </a:p>
          <a:p>
            <a:pPr marL="342900" indent="-342900">
              <a:buAutoNum type="arabicParenR"/>
            </a:pPr>
            <a:r>
              <a:rPr lang="en-GB" sz="1400" dirty="0">
                <a:latin typeface="Century Gothic" panose="020B0502020202020204" pitchFamily="34" charset="0"/>
              </a:rPr>
              <a:t>I can learn vocabulary related to carnival outfits </a:t>
            </a:r>
          </a:p>
          <a:p>
            <a:pPr marL="342900" indent="-342900">
              <a:buAutoNum type="arabicParenR"/>
            </a:pPr>
            <a:r>
              <a:rPr lang="en-GB" sz="1400" dirty="0">
                <a:latin typeface="Century Gothic" panose="020B0502020202020204" pitchFamily="34" charset="0"/>
              </a:rPr>
              <a:t>I can use a model to write a simple story about animals. </a:t>
            </a:r>
          </a:p>
        </p:txBody>
      </p:sp>
      <p:sp>
        <p:nvSpPr>
          <p:cNvPr id="11" name="Rectangle 10"/>
          <p:cNvSpPr/>
          <p:nvPr/>
        </p:nvSpPr>
        <p:spPr>
          <a:xfrm>
            <a:off x="347325" y="6498180"/>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80514" y="5580460"/>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say nouns for items of clothing. Can read descriptive sentences with nouns and colour adjectives. Can use adjectives and nouns to write descriptive sentences.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80514" y="981908"/>
            <a:ext cx="7451939" cy="4401205"/>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endParaRPr lang="en-GB" sz="1400" b="1" dirty="0">
              <a:latin typeface="Century Gothic" panose="020B0502020202020204" pitchFamily="34" charset="0"/>
            </a:endParaRPr>
          </a:p>
          <a:p>
            <a:r>
              <a:rPr lang="en-GB" sz="1400" dirty="0">
                <a:latin typeface="Century Gothic" panose="020B0502020202020204" pitchFamily="34" charset="0"/>
              </a:rPr>
              <a:t>This half term the children will be learning nouns for clothes, and they will look at the verb to wear. The children will see how to use adjectives of colour to describe clothes. They will then look at and unpick a detailed description of an outfit and finish the unit with a focus on carnival and carnival outfits. </a:t>
            </a:r>
          </a:p>
          <a:p>
            <a:endParaRPr lang="en-GB" sz="1400" dirty="0">
              <a:latin typeface="Century Gothic" panose="020B0502020202020204" pitchFamily="34" charset="0"/>
            </a:endParaRPr>
          </a:p>
          <a:p>
            <a:r>
              <a:rPr lang="en-GB" sz="1400" dirty="0">
                <a:latin typeface="Century Gothic" panose="020B0502020202020204" pitchFamily="34" charset="0"/>
              </a:rPr>
              <a:t>Through songs, games  and independent tasks, they will explore the following content, topics and language: </a:t>
            </a:r>
          </a:p>
          <a:p>
            <a:endParaRPr lang="en-GB" sz="1400" dirty="0">
              <a:latin typeface="Century Gothic" panose="020B0502020202020204" pitchFamily="34" charset="0"/>
            </a:endParaRPr>
          </a:p>
          <a:p>
            <a:r>
              <a:rPr lang="en-GB" sz="1400" b="1" dirty="0">
                <a:latin typeface="Century Gothic" panose="020B0502020202020204" pitchFamily="34" charset="0"/>
              </a:rPr>
              <a:t>Clothes</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Learn nouns for items of clothing</a:t>
            </a:r>
          </a:p>
          <a:p>
            <a:pPr marL="171450" indent="-171450">
              <a:buFontTx/>
              <a:buChar char="-"/>
            </a:pPr>
            <a:r>
              <a:rPr lang="en-GB" sz="1400" dirty="0">
                <a:latin typeface="Century Gothic" panose="020B0502020202020204" pitchFamily="34" charset="0"/>
              </a:rPr>
              <a:t>Look at the verb to wear</a:t>
            </a:r>
          </a:p>
          <a:p>
            <a:pPr marL="171450" indent="-171450">
              <a:buFontTx/>
              <a:buChar char="-"/>
            </a:pPr>
            <a:r>
              <a:rPr lang="en-GB" sz="1400" dirty="0">
                <a:latin typeface="Century Gothic" panose="020B0502020202020204" pitchFamily="34" charset="0"/>
              </a:rPr>
              <a:t>Describe clothes nouns using adjectives of colours</a:t>
            </a:r>
          </a:p>
          <a:p>
            <a:pPr marL="171450" indent="-171450">
              <a:buFontTx/>
              <a:buChar char="-"/>
            </a:pPr>
            <a:r>
              <a:rPr lang="en-GB" sz="1400" dirty="0">
                <a:latin typeface="Century Gothic" panose="020B0502020202020204" pitchFamily="34" charset="0"/>
              </a:rPr>
              <a:t>Read and understand outfit descriptions</a:t>
            </a:r>
          </a:p>
          <a:p>
            <a:pPr marL="171450" indent="-171450">
              <a:buFontTx/>
              <a:buChar char="-"/>
            </a:pPr>
            <a:r>
              <a:rPr lang="en-GB" sz="1400" dirty="0">
                <a:latin typeface="Century Gothic" panose="020B0502020202020204" pitchFamily="34" charset="0"/>
              </a:rPr>
              <a:t>Design and describe an outfit</a:t>
            </a:r>
          </a:p>
          <a:p>
            <a:r>
              <a:rPr lang="en-GB" sz="1400" b="1" dirty="0">
                <a:latin typeface="Century Gothic" panose="020B0502020202020204" pitchFamily="34" charset="0"/>
              </a:rPr>
              <a:t>Clothes and carnival </a:t>
            </a:r>
          </a:p>
          <a:p>
            <a:pPr marL="285750" indent="-285750">
              <a:buFontTx/>
              <a:buChar char="-"/>
            </a:pPr>
            <a:r>
              <a:rPr lang="en-GB" sz="1400" dirty="0">
                <a:latin typeface="Century Gothic" panose="020B0502020202020204" pitchFamily="34" charset="0"/>
              </a:rPr>
              <a:t>Learn vocabulary related to carnival outfits </a:t>
            </a:r>
          </a:p>
          <a:p>
            <a:pPr marL="285750" indent="-285750">
              <a:buFontTx/>
              <a:buChar char="-"/>
            </a:pPr>
            <a:r>
              <a:rPr lang="en-GB" sz="1400" dirty="0">
                <a:latin typeface="Century Gothic" panose="020B0502020202020204" pitchFamily="34" charset="0"/>
              </a:rPr>
              <a:t>Understand a description of a carnival outfit </a:t>
            </a:r>
          </a:p>
          <a:p>
            <a:pPr marL="285750" indent="-285750">
              <a:buFontTx/>
              <a:buChar char="-"/>
            </a:pPr>
            <a:r>
              <a:rPr lang="en-GB" sz="1400" dirty="0">
                <a:latin typeface="Century Gothic" panose="020B0502020202020204" pitchFamily="34" charset="0"/>
              </a:rPr>
              <a:t>Create a description of a carnival outfit </a:t>
            </a:r>
          </a:p>
        </p:txBody>
      </p:sp>
      <p:pic>
        <p:nvPicPr>
          <p:cNvPr id="3" name="Picture 2" descr="A picture containing graphics, drawing, food&#10;&#10;Description automatically generated">
            <a:extLst>
              <a:ext uri="{FF2B5EF4-FFF2-40B4-BE49-F238E27FC236}">
                <a16:creationId xmlns:a16="http://schemas.microsoft.com/office/drawing/2014/main" id="{693FFAEC-4004-727C-AB64-3C8F18ADF7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872" y="284653"/>
            <a:ext cx="1081686" cy="721124"/>
          </a:xfrm>
          <a:prstGeom prst="rect">
            <a:avLst/>
          </a:prstGeom>
        </p:spPr>
      </p:pic>
      <p:sp>
        <p:nvSpPr>
          <p:cNvPr id="6" name="Rectangle 5">
            <a:extLst>
              <a:ext uri="{FF2B5EF4-FFF2-40B4-BE49-F238E27FC236}">
                <a16:creationId xmlns:a16="http://schemas.microsoft.com/office/drawing/2014/main" id="{A5A89AC8-6D2E-FAE4-28C4-3DC6F6ED64B8}"/>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up of a logo&#10;&#10;Description automatically generated">
            <a:extLst>
              <a:ext uri="{FF2B5EF4-FFF2-40B4-BE49-F238E27FC236}">
                <a16:creationId xmlns:a16="http://schemas.microsoft.com/office/drawing/2014/main" id="{E5D2A1C3-E885-5641-0AE1-5FF18A89EB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17071" y="142609"/>
            <a:ext cx="920288" cy="920288"/>
          </a:xfrm>
          <a:prstGeom prst="rect">
            <a:avLst/>
          </a:prstGeom>
        </p:spPr>
      </p:pic>
      <p:sp>
        <p:nvSpPr>
          <p:cNvPr id="2" name="TextBox 8">
            <a:extLst>
              <a:ext uri="{FF2B5EF4-FFF2-40B4-BE49-F238E27FC236}">
                <a16:creationId xmlns:a16="http://schemas.microsoft.com/office/drawing/2014/main" id="{C02813B7-D4E5-B24B-F456-9753E4606EE6}"/>
              </a:ext>
            </a:extLst>
          </p:cNvPr>
          <p:cNvSpPr txBox="1"/>
          <p:nvPr/>
        </p:nvSpPr>
        <p:spPr>
          <a:xfrm>
            <a:off x="7916536" y="4765744"/>
            <a:ext cx="4029917" cy="307777"/>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latin typeface="Century Gothic" panose="020B0502020202020204" pitchFamily="34" charset="0"/>
                <a:hlinkClick r:id="rId4"/>
              </a:rPr>
              <a:t>Examples of work - Clothes</a:t>
            </a:r>
            <a:endParaRPr lang="en-GB" sz="1400" dirty="0">
              <a:latin typeface="Century Gothic" panose="020B0502020202020204" pitchFamily="34" charset="0"/>
            </a:endParaRPr>
          </a:p>
        </p:txBody>
      </p:sp>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TotalTime>
  <Words>254</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53</cp:revision>
  <cp:lastPrinted>2019-02-25T10:36:43Z</cp:lastPrinted>
  <dcterms:created xsi:type="dcterms:W3CDTF">2019-02-25T10:25:29Z</dcterms:created>
  <dcterms:modified xsi:type="dcterms:W3CDTF">2024-11-06T12:40:49Z</dcterms:modified>
</cp:coreProperties>
</file>